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4" r:id="rId3"/>
    <p:sldId id="30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E02"/>
    <a:srgbClr val="F44029"/>
    <a:srgbClr val="E8E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C8594C-F02B-4C91-87EA-CE7096DF9004}" v="558" dt="2025-08-22T15:37:41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253C9-9B24-466C-A393-2DB835931BA6}" type="datetimeFigureOut">
              <a:t>25.09.2025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DF4F6-399C-4462-8B42-8C931B84A9E3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0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DF4F6-399C-4462-8B42-8C931B84A9E3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7911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2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9958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CER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503742C-8391-9A26-D002-C90960AA2050}"/>
              </a:ext>
            </a:extLst>
          </p:cNvPr>
          <p:cNvGrpSpPr/>
          <p:nvPr/>
        </p:nvGrpSpPr>
        <p:grpSpPr>
          <a:xfrm>
            <a:off x="-2272200" y="0"/>
            <a:ext cx="16736400" cy="6858000"/>
            <a:chOff x="-2272200" y="0"/>
            <a:chExt cx="16736400" cy="6858000"/>
          </a:xfrm>
        </p:grpSpPr>
        <p:grpSp>
          <p:nvGrpSpPr>
            <p:cNvPr id="8" name="Hinweis">
              <a:extLst>
                <a:ext uri="{FF2B5EF4-FFF2-40B4-BE49-F238E27FC236}">
                  <a16:creationId xmlns:a16="http://schemas.microsoft.com/office/drawing/2014/main" id="{01FD4504-D95D-9136-E908-79C7A946134A}"/>
                </a:ext>
              </a:extLst>
            </p:cNvPr>
            <p:cNvGrpSpPr/>
            <p:nvPr/>
          </p:nvGrpSpPr>
          <p:grpSpPr>
            <a:xfrm>
              <a:off x="-2272200" y="0"/>
              <a:ext cx="16736400" cy="4839991"/>
              <a:chOff x="-2272200" y="0"/>
              <a:chExt cx="16736400" cy="4839991"/>
            </a:xfrm>
          </p:grpSpPr>
          <p:sp>
            <p:nvSpPr>
              <p:cNvPr id="10" name="Hinweis">
                <a:extLst>
                  <a:ext uri="{FF2B5EF4-FFF2-40B4-BE49-F238E27FC236}">
                    <a16:creationId xmlns:a16="http://schemas.microsoft.com/office/drawing/2014/main" id="{D0FCFF6B-A29F-B013-0FC0-ABE682F89B29}"/>
                  </a:ext>
                </a:extLst>
              </p:cNvPr>
              <p:cNvSpPr/>
              <p:nvPr/>
            </p:nvSpPr>
            <p:spPr>
              <a:xfrm>
                <a:off x="12268200" y="3445699"/>
                <a:ext cx="2196000" cy="139429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de-CH" sz="1400" b="1">
                    <a:solidFill>
                      <a:schemeClr val="tx2"/>
                    </a:solidFill>
                  </a:rPr>
                  <a:t>Bild in den Hintergrund schieben: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Mache einen Rechtsklick auf Bild.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Wähle “In den Hintergrund”.</a:t>
                </a:r>
              </a:p>
            </p:txBody>
          </p:sp>
          <p:sp>
            <p:nvSpPr>
              <p:cNvPr id="11" name="Hinweis">
                <a:extLst>
                  <a:ext uri="{FF2B5EF4-FFF2-40B4-BE49-F238E27FC236}">
                    <a16:creationId xmlns:a16="http://schemas.microsoft.com/office/drawing/2014/main" id="{DEFA06CF-4393-5F45-B1A3-31FC99C8305C}"/>
                  </a:ext>
                </a:extLst>
              </p:cNvPr>
              <p:cNvSpPr/>
              <p:nvPr/>
            </p:nvSpPr>
            <p:spPr>
              <a:xfrm>
                <a:off x="12268200" y="0"/>
                <a:ext cx="2196000" cy="164592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de-CH" sz="1400" b="1">
                    <a:solidFill>
                      <a:schemeClr val="tx2"/>
                    </a:solidFill>
                  </a:rPr>
                  <a:t>Bild einfügen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Wähle ein Bild in den eigenen Dateien.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Ziehe es durch Drag &amp; Drop (packen &amp; loslassen) in den Bildplatzhalter.</a:t>
                </a:r>
              </a:p>
            </p:txBody>
          </p:sp>
          <p:sp>
            <p:nvSpPr>
              <p:cNvPr id="12" name="Hinweis">
                <a:extLst>
                  <a:ext uri="{FF2B5EF4-FFF2-40B4-BE49-F238E27FC236}">
                    <a16:creationId xmlns:a16="http://schemas.microsoft.com/office/drawing/2014/main" id="{47E82032-2C1D-484A-CE90-DEB01FC8BBF3}"/>
                  </a:ext>
                </a:extLst>
              </p:cNvPr>
              <p:cNvSpPr/>
              <p:nvPr/>
            </p:nvSpPr>
            <p:spPr>
              <a:xfrm>
                <a:off x="12268200" y="1857988"/>
                <a:ext cx="2196000" cy="1375643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de-CH" sz="1400" b="1">
                    <a:solidFill>
                      <a:schemeClr val="tx2"/>
                    </a:solidFill>
                  </a:rPr>
                  <a:t>Bild ändern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Mache einen Rechtsklick auf Bild.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Klicke “Bild ändern”.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de-CH" sz="1400">
                    <a:solidFill>
                      <a:schemeClr val="tx2"/>
                    </a:solidFill>
                  </a:rPr>
                  <a:t>Wähle ein neues Bild.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de-CH" sz="1400">
                  <a:solidFill>
                    <a:schemeClr val="tx2"/>
                  </a:solidFill>
                </a:endParaRPr>
              </a:p>
            </p:txBody>
          </p:sp>
          <p:sp>
            <p:nvSpPr>
              <p:cNvPr id="13" name="Hinweis">
                <a:extLst>
                  <a:ext uri="{FF2B5EF4-FFF2-40B4-BE49-F238E27FC236}">
                    <a16:creationId xmlns:a16="http://schemas.microsoft.com/office/drawing/2014/main" id="{07CE9E19-5ED4-42CD-3C23-E868D4542A03}"/>
                  </a:ext>
                </a:extLst>
              </p:cNvPr>
              <p:cNvSpPr/>
              <p:nvPr/>
            </p:nvSpPr>
            <p:spPr>
              <a:xfrm>
                <a:off x="-2272200" y="0"/>
                <a:ext cx="2196000" cy="36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endParaRPr lang="de-CH" sz="120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9" name="Hinweis">
              <a:extLst>
                <a:ext uri="{FF2B5EF4-FFF2-40B4-BE49-F238E27FC236}">
                  <a16:creationId xmlns:a16="http://schemas.microsoft.com/office/drawing/2014/main" id="{FE6A7C3C-5758-E28E-B535-A2FFE81D0BA5}"/>
                </a:ext>
              </a:extLst>
            </p:cNvPr>
            <p:cNvSpPr/>
            <p:nvPr/>
          </p:nvSpPr>
          <p:spPr>
            <a:xfrm>
              <a:off x="12268200" y="5052060"/>
              <a:ext cx="2196000" cy="18059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de-CH" sz="1400" b="1">
                  <a:solidFill>
                    <a:schemeClr val="tx2"/>
                  </a:solidFill>
                </a:rPr>
                <a:t>Bildausschnitt verändern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de-CH" sz="1400">
                  <a:solidFill>
                    <a:schemeClr val="tx2"/>
                  </a:solidFill>
                </a:rPr>
                <a:t>Klicke auf das Bild.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de-CH" sz="1400">
                  <a:solidFill>
                    <a:schemeClr val="tx2"/>
                  </a:solidFill>
                </a:rPr>
                <a:t>Wähle «Zuschneiden».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de-CH" sz="1400">
                  <a:solidFill>
                    <a:schemeClr val="tx2"/>
                  </a:solidFill>
                </a:rPr>
                <a:t>Verschiebe das Bild innerhalb des Rahmens.</a:t>
              </a:r>
            </a:p>
          </p:txBody>
        </p:sp>
      </p:grp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1E0B0ADC-9B36-968F-F0D1-767625695FCF}"/>
              </a:ext>
            </a:extLst>
          </p:cNvPr>
          <p:cNvGrpSpPr/>
          <p:nvPr/>
        </p:nvGrpSpPr>
        <p:grpSpPr>
          <a:xfrm>
            <a:off x="9531335" y="621887"/>
            <a:ext cx="2289190" cy="365125"/>
            <a:chOff x="9301316" y="810854"/>
            <a:chExt cx="1830694" cy="291995"/>
          </a:xfrm>
          <a:solidFill>
            <a:schemeClr val="tx1"/>
          </a:solidFill>
        </p:grpSpPr>
        <p:sp>
          <p:nvSpPr>
            <p:cNvPr id="39" name="Freihandform: Form 38">
              <a:extLst>
                <a:ext uri="{FF2B5EF4-FFF2-40B4-BE49-F238E27FC236}">
                  <a16:creationId xmlns:a16="http://schemas.microsoft.com/office/drawing/2014/main" id="{C7C3B6A9-CA5E-FAEB-B5C4-B02FA12604D7}"/>
                </a:ext>
              </a:extLst>
            </p:cNvPr>
            <p:cNvSpPr/>
            <p:nvPr/>
          </p:nvSpPr>
          <p:spPr>
            <a:xfrm>
              <a:off x="10559235" y="851398"/>
              <a:ext cx="182508" cy="212474"/>
            </a:xfrm>
            <a:custGeom>
              <a:avLst/>
              <a:gdLst>
                <a:gd name="connsiteX0" fmla="*/ 58874 w 182508"/>
                <a:gd name="connsiteY0" fmla="*/ 212474 h 212474"/>
                <a:gd name="connsiteX1" fmla="*/ 123634 w 182508"/>
                <a:gd name="connsiteY1" fmla="*/ 212474 h 212474"/>
                <a:gd name="connsiteX2" fmla="*/ 123634 w 182508"/>
                <a:gd name="connsiteY2" fmla="*/ 54456 h 212474"/>
                <a:gd name="connsiteX3" fmla="*/ 182508 w 182508"/>
                <a:gd name="connsiteY3" fmla="*/ 54456 h 212474"/>
                <a:gd name="connsiteX4" fmla="*/ 182508 w 182508"/>
                <a:gd name="connsiteY4" fmla="*/ 0 h 212474"/>
                <a:gd name="connsiteX5" fmla="*/ 0 w 182508"/>
                <a:gd name="connsiteY5" fmla="*/ 0 h 212474"/>
                <a:gd name="connsiteX6" fmla="*/ 0 w 182508"/>
                <a:gd name="connsiteY6" fmla="*/ 54456 h 212474"/>
                <a:gd name="connsiteX7" fmla="*/ 58874 w 182508"/>
                <a:gd name="connsiteY7" fmla="*/ 54456 h 212474"/>
                <a:gd name="connsiteX8" fmla="*/ 58874 w 182508"/>
                <a:gd name="connsiteY8" fmla="*/ 212474 h 212474"/>
                <a:gd name="connsiteX9" fmla="*/ 58874 w 182508"/>
                <a:gd name="connsiteY9" fmla="*/ 212474 h 21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2508" h="212474">
                  <a:moveTo>
                    <a:pt x="58874" y="212474"/>
                  </a:moveTo>
                  <a:lnTo>
                    <a:pt x="123634" y="212474"/>
                  </a:lnTo>
                  <a:lnTo>
                    <a:pt x="123634" y="54456"/>
                  </a:lnTo>
                  <a:lnTo>
                    <a:pt x="182508" y="54456"/>
                  </a:lnTo>
                  <a:lnTo>
                    <a:pt x="182508" y="0"/>
                  </a:lnTo>
                  <a:lnTo>
                    <a:pt x="0" y="0"/>
                  </a:lnTo>
                  <a:lnTo>
                    <a:pt x="0" y="54456"/>
                  </a:lnTo>
                  <a:lnTo>
                    <a:pt x="58874" y="54456"/>
                  </a:lnTo>
                  <a:lnTo>
                    <a:pt x="58874" y="212474"/>
                  </a:lnTo>
                  <a:lnTo>
                    <a:pt x="58874" y="2124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0" name="Freihandform: Form 39">
              <a:extLst>
                <a:ext uri="{FF2B5EF4-FFF2-40B4-BE49-F238E27FC236}">
                  <a16:creationId xmlns:a16="http://schemas.microsoft.com/office/drawing/2014/main" id="{A225E374-DA1C-EF01-2322-AB2D7C4E00FB}"/>
                </a:ext>
              </a:extLst>
            </p:cNvPr>
            <p:cNvSpPr/>
            <p:nvPr/>
          </p:nvSpPr>
          <p:spPr>
            <a:xfrm>
              <a:off x="10720912" y="851398"/>
              <a:ext cx="217255" cy="212474"/>
            </a:xfrm>
            <a:custGeom>
              <a:avLst/>
              <a:gdLst>
                <a:gd name="connsiteX0" fmla="*/ 88602 w 217255"/>
                <a:gd name="connsiteY0" fmla="*/ 136594 h 212474"/>
                <a:gd name="connsiteX1" fmla="*/ 108918 w 217255"/>
                <a:gd name="connsiteY1" fmla="*/ 71124 h 212474"/>
                <a:gd name="connsiteX2" fmla="*/ 109509 w 217255"/>
                <a:gd name="connsiteY2" fmla="*/ 71124 h 212474"/>
                <a:gd name="connsiteX3" fmla="*/ 128349 w 217255"/>
                <a:gd name="connsiteY3" fmla="*/ 136594 h 212474"/>
                <a:gd name="connsiteX4" fmla="*/ 88602 w 217255"/>
                <a:gd name="connsiteY4" fmla="*/ 136594 h 212474"/>
                <a:gd name="connsiteX5" fmla="*/ 0 w 217255"/>
                <a:gd name="connsiteY5" fmla="*/ 212474 h 212474"/>
                <a:gd name="connsiteX6" fmla="*/ 65056 w 217255"/>
                <a:gd name="connsiteY6" fmla="*/ 212474 h 212474"/>
                <a:gd name="connsiteX7" fmla="*/ 74476 w 217255"/>
                <a:gd name="connsiteY7" fmla="*/ 182121 h 212474"/>
                <a:gd name="connsiteX8" fmla="*/ 141303 w 217255"/>
                <a:gd name="connsiteY8" fmla="*/ 182121 h 212474"/>
                <a:gd name="connsiteX9" fmla="*/ 150133 w 217255"/>
                <a:gd name="connsiteY9" fmla="*/ 212474 h 212474"/>
                <a:gd name="connsiteX10" fmla="*/ 217256 w 217255"/>
                <a:gd name="connsiteY10" fmla="*/ 212474 h 212474"/>
                <a:gd name="connsiteX11" fmla="*/ 140703 w 217255"/>
                <a:gd name="connsiteY11" fmla="*/ 0 h 212474"/>
                <a:gd name="connsiteX12" fmla="*/ 77429 w 217255"/>
                <a:gd name="connsiteY12" fmla="*/ 0 h 212474"/>
                <a:gd name="connsiteX13" fmla="*/ 0 w 217255"/>
                <a:gd name="connsiteY13" fmla="*/ 212474 h 212474"/>
                <a:gd name="connsiteX14" fmla="*/ 0 w 217255"/>
                <a:gd name="connsiteY14" fmla="*/ 212474 h 21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7255" h="212474">
                  <a:moveTo>
                    <a:pt x="88602" y="136594"/>
                  </a:moveTo>
                  <a:lnTo>
                    <a:pt x="108918" y="71124"/>
                  </a:lnTo>
                  <a:lnTo>
                    <a:pt x="109509" y="71124"/>
                  </a:lnTo>
                  <a:lnTo>
                    <a:pt x="128349" y="136594"/>
                  </a:lnTo>
                  <a:lnTo>
                    <a:pt x="88602" y="136594"/>
                  </a:lnTo>
                  <a:close/>
                  <a:moveTo>
                    <a:pt x="0" y="212474"/>
                  </a:moveTo>
                  <a:lnTo>
                    <a:pt x="65056" y="212474"/>
                  </a:lnTo>
                  <a:lnTo>
                    <a:pt x="74476" y="182121"/>
                  </a:lnTo>
                  <a:lnTo>
                    <a:pt x="141303" y="182121"/>
                  </a:lnTo>
                  <a:lnTo>
                    <a:pt x="150133" y="212474"/>
                  </a:lnTo>
                  <a:lnTo>
                    <a:pt x="217256" y="212474"/>
                  </a:lnTo>
                  <a:lnTo>
                    <a:pt x="140703" y="0"/>
                  </a:lnTo>
                  <a:lnTo>
                    <a:pt x="77429" y="0"/>
                  </a:lnTo>
                  <a:lnTo>
                    <a:pt x="0" y="212474"/>
                  </a:lnTo>
                  <a:lnTo>
                    <a:pt x="0" y="2124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1" name="Freihandform: Form 40">
              <a:extLst>
                <a:ext uri="{FF2B5EF4-FFF2-40B4-BE49-F238E27FC236}">
                  <a16:creationId xmlns:a16="http://schemas.microsoft.com/office/drawing/2014/main" id="{1F9EE197-9C83-3CCF-6C77-73AFE6DFE0AB}"/>
                </a:ext>
              </a:extLst>
            </p:cNvPr>
            <p:cNvSpPr/>
            <p:nvPr/>
          </p:nvSpPr>
          <p:spPr>
            <a:xfrm>
              <a:off x="10942425" y="846329"/>
              <a:ext cx="189585" cy="222600"/>
            </a:xfrm>
            <a:custGeom>
              <a:avLst/>
              <a:gdLst>
                <a:gd name="connsiteX0" fmla="*/ 0 w 189585"/>
                <a:gd name="connsiteY0" fmla="*/ 146122 h 222600"/>
                <a:gd name="connsiteX1" fmla="*/ 92431 w 189585"/>
                <a:gd name="connsiteY1" fmla="*/ 222601 h 222600"/>
                <a:gd name="connsiteX2" fmla="*/ 189586 w 189585"/>
                <a:gd name="connsiteY2" fmla="*/ 149395 h 222600"/>
                <a:gd name="connsiteX3" fmla="*/ 130416 w 189585"/>
                <a:gd name="connsiteY3" fmla="*/ 88095 h 222600"/>
                <a:gd name="connsiteX4" fmla="*/ 69475 w 189585"/>
                <a:gd name="connsiteY4" fmla="*/ 61312 h 222600"/>
                <a:gd name="connsiteX5" fmla="*/ 92726 w 189585"/>
                <a:gd name="connsiteY5" fmla="*/ 47030 h 222600"/>
                <a:gd name="connsiteX6" fmla="*/ 111862 w 189585"/>
                <a:gd name="connsiteY6" fmla="*/ 52380 h 222600"/>
                <a:gd name="connsiteX7" fmla="*/ 119520 w 189585"/>
                <a:gd name="connsiteY7" fmla="*/ 69345 h 222600"/>
                <a:gd name="connsiteX8" fmla="*/ 180746 w 189585"/>
                <a:gd name="connsiteY8" fmla="*/ 69345 h 222600"/>
                <a:gd name="connsiteX9" fmla="*/ 93021 w 189585"/>
                <a:gd name="connsiteY9" fmla="*/ 0 h 222600"/>
                <a:gd name="connsiteX10" fmla="*/ 8239 w 189585"/>
                <a:gd name="connsiteY10" fmla="*/ 70242 h 222600"/>
                <a:gd name="connsiteX11" fmla="*/ 79486 w 189585"/>
                <a:gd name="connsiteY11" fmla="*/ 131840 h 222600"/>
                <a:gd name="connsiteX12" fmla="*/ 124816 w 189585"/>
                <a:gd name="connsiteY12" fmla="*/ 156237 h 222600"/>
                <a:gd name="connsiteX13" fmla="*/ 98031 w 189585"/>
                <a:gd name="connsiteY13" fmla="*/ 175583 h 222600"/>
                <a:gd name="connsiteX14" fmla="*/ 67123 w 189585"/>
                <a:gd name="connsiteY14" fmla="*/ 160105 h 222600"/>
                <a:gd name="connsiteX15" fmla="*/ 64760 w 189585"/>
                <a:gd name="connsiteY15" fmla="*/ 146122 h 222600"/>
                <a:gd name="connsiteX16" fmla="*/ 0 w 189585"/>
                <a:gd name="connsiteY16" fmla="*/ 146122 h 22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9585" h="222600">
                  <a:moveTo>
                    <a:pt x="0" y="146122"/>
                  </a:moveTo>
                  <a:cubicBezTo>
                    <a:pt x="591" y="213978"/>
                    <a:pt x="68590" y="222601"/>
                    <a:pt x="92431" y="222601"/>
                  </a:cubicBezTo>
                  <a:cubicBezTo>
                    <a:pt x="139246" y="222601"/>
                    <a:pt x="189586" y="204751"/>
                    <a:pt x="189586" y="149395"/>
                  </a:cubicBezTo>
                  <a:cubicBezTo>
                    <a:pt x="189586" y="110412"/>
                    <a:pt x="160144" y="96429"/>
                    <a:pt x="130416" y="88095"/>
                  </a:cubicBezTo>
                  <a:cubicBezTo>
                    <a:pt x="100670" y="79764"/>
                    <a:pt x="70637" y="76490"/>
                    <a:pt x="69475" y="61312"/>
                  </a:cubicBezTo>
                  <a:cubicBezTo>
                    <a:pt x="69475" y="49410"/>
                    <a:pt x="83896" y="47030"/>
                    <a:pt x="92726" y="47030"/>
                  </a:cubicBezTo>
                  <a:cubicBezTo>
                    <a:pt x="99203" y="47030"/>
                    <a:pt x="106566" y="48511"/>
                    <a:pt x="111862" y="52380"/>
                  </a:cubicBezTo>
                  <a:cubicBezTo>
                    <a:pt x="117158" y="55957"/>
                    <a:pt x="120691" y="61312"/>
                    <a:pt x="119520" y="69345"/>
                  </a:cubicBezTo>
                  <a:lnTo>
                    <a:pt x="180746" y="69345"/>
                  </a:lnTo>
                  <a:cubicBezTo>
                    <a:pt x="178984" y="17564"/>
                    <a:pt x="138655" y="0"/>
                    <a:pt x="93021" y="0"/>
                  </a:cubicBezTo>
                  <a:cubicBezTo>
                    <a:pt x="49749" y="0"/>
                    <a:pt x="8239" y="21135"/>
                    <a:pt x="8239" y="70242"/>
                  </a:cubicBezTo>
                  <a:cubicBezTo>
                    <a:pt x="8239" y="113091"/>
                    <a:pt x="46215" y="122315"/>
                    <a:pt x="79486" y="131840"/>
                  </a:cubicBezTo>
                  <a:cubicBezTo>
                    <a:pt x="115681" y="142258"/>
                    <a:pt x="124816" y="145228"/>
                    <a:pt x="124816" y="156237"/>
                  </a:cubicBezTo>
                  <a:cubicBezTo>
                    <a:pt x="124816" y="172017"/>
                    <a:pt x="108633" y="175583"/>
                    <a:pt x="98031" y="175583"/>
                  </a:cubicBezTo>
                  <a:cubicBezTo>
                    <a:pt x="85954" y="175583"/>
                    <a:pt x="71828" y="172898"/>
                    <a:pt x="67123" y="160105"/>
                  </a:cubicBezTo>
                  <a:cubicBezTo>
                    <a:pt x="65646" y="156237"/>
                    <a:pt x="64760" y="151483"/>
                    <a:pt x="64760" y="146122"/>
                  </a:cubicBezTo>
                  <a:lnTo>
                    <a:pt x="0" y="14612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2" name="Freihandform: Form 41">
              <a:extLst>
                <a:ext uri="{FF2B5EF4-FFF2-40B4-BE49-F238E27FC236}">
                  <a16:creationId xmlns:a16="http://schemas.microsoft.com/office/drawing/2014/main" id="{F2109271-F61E-F8E0-F42B-7434AAE2D936}"/>
                </a:ext>
              </a:extLst>
            </p:cNvPr>
            <p:cNvSpPr/>
            <p:nvPr/>
          </p:nvSpPr>
          <p:spPr>
            <a:xfrm>
              <a:off x="9301316" y="810854"/>
              <a:ext cx="533160" cy="291995"/>
            </a:xfrm>
            <a:custGeom>
              <a:avLst/>
              <a:gdLst>
                <a:gd name="connsiteX0" fmla="*/ 263535 w 533160"/>
                <a:gd name="connsiteY0" fmla="*/ 0 h 291995"/>
                <a:gd name="connsiteX1" fmla="*/ 0 w 533160"/>
                <a:gd name="connsiteY1" fmla="*/ 132979 h 291995"/>
                <a:gd name="connsiteX2" fmla="*/ 50281 w 533160"/>
                <a:gd name="connsiteY2" fmla="*/ 195986 h 291995"/>
                <a:gd name="connsiteX3" fmla="*/ 195448 w 533160"/>
                <a:gd name="connsiteY3" fmla="*/ 67281 h 291995"/>
                <a:gd name="connsiteX4" fmla="*/ 149184 w 533160"/>
                <a:gd name="connsiteY4" fmla="*/ 158580 h 291995"/>
                <a:gd name="connsiteX5" fmla="*/ 260522 w 533160"/>
                <a:gd name="connsiteY5" fmla="*/ 271129 h 291995"/>
                <a:gd name="connsiteX6" fmla="*/ 371858 w 533160"/>
                <a:gd name="connsiteY6" fmla="*/ 158580 h 291995"/>
                <a:gd name="connsiteX7" fmla="*/ 321694 w 533160"/>
                <a:gd name="connsiteY7" fmla="*/ 64557 h 291995"/>
                <a:gd name="connsiteX8" fmla="*/ 450471 w 533160"/>
                <a:gd name="connsiteY8" fmla="*/ 151203 h 291995"/>
                <a:gd name="connsiteX9" fmla="*/ 263518 w 533160"/>
                <a:gd name="connsiteY9" fmla="*/ 286617 h 291995"/>
                <a:gd name="connsiteX10" fmla="*/ 260514 w 533160"/>
                <a:gd name="connsiteY10" fmla="*/ 286594 h 291995"/>
                <a:gd name="connsiteX11" fmla="*/ 260424 w 533160"/>
                <a:gd name="connsiteY11" fmla="*/ 291978 h 291995"/>
                <a:gd name="connsiteX12" fmla="*/ 263518 w 533160"/>
                <a:gd name="connsiteY12" fmla="*/ 291996 h 291995"/>
                <a:gd name="connsiteX13" fmla="*/ 533161 w 533160"/>
                <a:gd name="connsiteY13" fmla="*/ 141501 h 291995"/>
                <a:gd name="connsiteX14" fmla="*/ 263535 w 533160"/>
                <a:gd name="connsiteY14" fmla="*/ 0 h 291995"/>
                <a:gd name="connsiteX15" fmla="*/ 260522 w 533160"/>
                <a:gd name="connsiteY15" fmla="*/ 193710 h 291995"/>
                <a:gd name="connsiteX16" fmla="*/ 225782 w 533160"/>
                <a:gd name="connsiteY16" fmla="*/ 158580 h 291995"/>
                <a:gd name="connsiteX17" fmla="*/ 260522 w 533160"/>
                <a:gd name="connsiteY17" fmla="*/ 123472 h 291995"/>
                <a:gd name="connsiteX18" fmla="*/ 295260 w 533160"/>
                <a:gd name="connsiteY18" fmla="*/ 158580 h 291995"/>
                <a:gd name="connsiteX19" fmla="*/ 260522 w 533160"/>
                <a:gd name="connsiteY19" fmla="*/ 193710 h 29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33160" h="291995">
                  <a:moveTo>
                    <a:pt x="263535" y="0"/>
                  </a:moveTo>
                  <a:cubicBezTo>
                    <a:pt x="155819" y="0"/>
                    <a:pt x="60161" y="52221"/>
                    <a:pt x="0" y="132979"/>
                  </a:cubicBezTo>
                  <a:cubicBezTo>
                    <a:pt x="14025" y="156153"/>
                    <a:pt x="30947" y="177317"/>
                    <a:pt x="50281" y="195986"/>
                  </a:cubicBezTo>
                  <a:cubicBezTo>
                    <a:pt x="77899" y="134538"/>
                    <a:pt x="130747" y="87129"/>
                    <a:pt x="195448" y="67281"/>
                  </a:cubicBezTo>
                  <a:cubicBezTo>
                    <a:pt x="167433" y="87728"/>
                    <a:pt x="149184" y="120993"/>
                    <a:pt x="149184" y="158580"/>
                  </a:cubicBezTo>
                  <a:cubicBezTo>
                    <a:pt x="149184" y="220750"/>
                    <a:pt x="199033" y="271129"/>
                    <a:pt x="260522" y="271129"/>
                  </a:cubicBezTo>
                  <a:cubicBezTo>
                    <a:pt x="322008" y="271129"/>
                    <a:pt x="371858" y="220750"/>
                    <a:pt x="371858" y="158580"/>
                  </a:cubicBezTo>
                  <a:cubicBezTo>
                    <a:pt x="371858" y="119267"/>
                    <a:pt x="351908" y="84680"/>
                    <a:pt x="321694" y="64557"/>
                  </a:cubicBezTo>
                  <a:cubicBezTo>
                    <a:pt x="373801" y="78032"/>
                    <a:pt x="418977" y="109115"/>
                    <a:pt x="450471" y="151203"/>
                  </a:cubicBezTo>
                  <a:cubicBezTo>
                    <a:pt x="424058" y="229949"/>
                    <a:pt x="350338" y="286617"/>
                    <a:pt x="263518" y="286617"/>
                  </a:cubicBezTo>
                  <a:cubicBezTo>
                    <a:pt x="262518" y="286617"/>
                    <a:pt x="261514" y="286605"/>
                    <a:pt x="260514" y="286594"/>
                  </a:cubicBezTo>
                  <a:lnTo>
                    <a:pt x="260424" y="291978"/>
                  </a:lnTo>
                  <a:lnTo>
                    <a:pt x="263518" y="291996"/>
                  </a:lnTo>
                  <a:cubicBezTo>
                    <a:pt x="377077" y="291996"/>
                    <a:pt x="476767" y="231924"/>
                    <a:pt x="533161" y="141501"/>
                  </a:cubicBezTo>
                  <a:cubicBezTo>
                    <a:pt x="473482" y="55951"/>
                    <a:pt x="374963" y="0"/>
                    <a:pt x="263535" y="0"/>
                  </a:cubicBezTo>
                  <a:close/>
                  <a:moveTo>
                    <a:pt x="260522" y="193710"/>
                  </a:moveTo>
                  <a:cubicBezTo>
                    <a:pt x="241336" y="193710"/>
                    <a:pt x="225782" y="177985"/>
                    <a:pt x="225782" y="158580"/>
                  </a:cubicBezTo>
                  <a:cubicBezTo>
                    <a:pt x="225782" y="139194"/>
                    <a:pt x="241336" y="123472"/>
                    <a:pt x="260522" y="123472"/>
                  </a:cubicBezTo>
                  <a:cubicBezTo>
                    <a:pt x="279708" y="123472"/>
                    <a:pt x="295260" y="139194"/>
                    <a:pt x="295260" y="158580"/>
                  </a:cubicBezTo>
                  <a:cubicBezTo>
                    <a:pt x="295260" y="177985"/>
                    <a:pt x="279708" y="193710"/>
                    <a:pt x="260522" y="193710"/>
                  </a:cubicBez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3" name="Freihandform: Form 42">
              <a:extLst>
                <a:ext uri="{FF2B5EF4-FFF2-40B4-BE49-F238E27FC236}">
                  <a16:creationId xmlns:a16="http://schemas.microsoft.com/office/drawing/2014/main" id="{21BA6DE7-5459-8526-7D03-09030B672934}"/>
                </a:ext>
              </a:extLst>
            </p:cNvPr>
            <p:cNvSpPr/>
            <p:nvPr/>
          </p:nvSpPr>
          <p:spPr>
            <a:xfrm>
              <a:off x="9893721" y="845828"/>
              <a:ext cx="203604" cy="223772"/>
            </a:xfrm>
            <a:custGeom>
              <a:avLst/>
              <a:gdLst>
                <a:gd name="connsiteX0" fmla="*/ 139387 w 203604"/>
                <a:gd name="connsiteY0" fmla="*/ 84669 h 223772"/>
                <a:gd name="connsiteX1" fmla="*/ 105352 w 203604"/>
                <a:gd name="connsiteY1" fmla="*/ 53256 h 223772"/>
                <a:gd name="connsiteX2" fmla="*/ 65098 w 203604"/>
                <a:gd name="connsiteY2" fmla="*/ 111887 h 223772"/>
                <a:gd name="connsiteX3" fmla="*/ 105352 w 203604"/>
                <a:gd name="connsiteY3" fmla="*/ 170528 h 223772"/>
                <a:gd name="connsiteX4" fmla="*/ 139682 w 203604"/>
                <a:gd name="connsiteY4" fmla="*/ 134928 h 223772"/>
                <a:gd name="connsiteX5" fmla="*/ 203605 w 203604"/>
                <a:gd name="connsiteY5" fmla="*/ 134928 h 223772"/>
                <a:gd name="connsiteX6" fmla="*/ 107128 w 203604"/>
                <a:gd name="connsiteY6" fmla="*/ 223773 h 223772"/>
                <a:gd name="connsiteX7" fmla="*/ 0 w 203604"/>
                <a:gd name="connsiteY7" fmla="*/ 111887 h 223772"/>
                <a:gd name="connsiteX8" fmla="*/ 107128 w 203604"/>
                <a:gd name="connsiteY8" fmla="*/ 0 h 223772"/>
                <a:gd name="connsiteX9" fmla="*/ 202721 w 203604"/>
                <a:gd name="connsiteY9" fmla="*/ 84669 h 223772"/>
                <a:gd name="connsiteX10" fmla="*/ 139387 w 203604"/>
                <a:gd name="connsiteY10" fmla="*/ 84669 h 223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3604" h="223772">
                  <a:moveTo>
                    <a:pt x="139387" y="84669"/>
                  </a:moveTo>
                  <a:cubicBezTo>
                    <a:pt x="138201" y="76887"/>
                    <a:pt x="132279" y="53256"/>
                    <a:pt x="105352" y="53256"/>
                  </a:cubicBezTo>
                  <a:cubicBezTo>
                    <a:pt x="74868" y="53256"/>
                    <a:pt x="65098" y="83170"/>
                    <a:pt x="65098" y="111887"/>
                  </a:cubicBezTo>
                  <a:cubicBezTo>
                    <a:pt x="65098" y="140614"/>
                    <a:pt x="74868" y="170528"/>
                    <a:pt x="105352" y="170528"/>
                  </a:cubicBezTo>
                  <a:cubicBezTo>
                    <a:pt x="127254" y="170528"/>
                    <a:pt x="135833" y="154965"/>
                    <a:pt x="139682" y="134928"/>
                  </a:cubicBezTo>
                  <a:lnTo>
                    <a:pt x="203605" y="134928"/>
                  </a:lnTo>
                  <a:cubicBezTo>
                    <a:pt x="203605" y="178005"/>
                    <a:pt x="168980" y="223773"/>
                    <a:pt x="107128" y="223773"/>
                  </a:cubicBezTo>
                  <a:cubicBezTo>
                    <a:pt x="38771" y="223773"/>
                    <a:pt x="0" y="175013"/>
                    <a:pt x="0" y="111887"/>
                  </a:cubicBezTo>
                  <a:cubicBezTo>
                    <a:pt x="0" y="44578"/>
                    <a:pt x="42019" y="0"/>
                    <a:pt x="107128" y="0"/>
                  </a:cubicBezTo>
                  <a:cubicBezTo>
                    <a:pt x="165134" y="304"/>
                    <a:pt x="197099" y="31114"/>
                    <a:pt x="202721" y="84669"/>
                  </a:cubicBezTo>
                  <a:lnTo>
                    <a:pt x="139387" y="846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4" name="Freihandform: Form 43">
              <a:extLst>
                <a:ext uri="{FF2B5EF4-FFF2-40B4-BE49-F238E27FC236}">
                  <a16:creationId xmlns:a16="http://schemas.microsoft.com/office/drawing/2014/main" id="{12B1E2C9-0A21-5BFF-FD94-F00AB9B74C33}"/>
                </a:ext>
              </a:extLst>
            </p:cNvPr>
            <p:cNvSpPr/>
            <p:nvPr/>
          </p:nvSpPr>
          <p:spPr>
            <a:xfrm>
              <a:off x="10130273" y="850915"/>
              <a:ext cx="178158" cy="213610"/>
            </a:xfrm>
            <a:custGeom>
              <a:avLst/>
              <a:gdLst>
                <a:gd name="connsiteX0" fmla="*/ 0 w 178158"/>
                <a:gd name="connsiteY0" fmla="*/ 0 h 213610"/>
                <a:gd name="connsiteX1" fmla="*/ 174910 w 178158"/>
                <a:gd name="connsiteY1" fmla="*/ 0 h 213610"/>
                <a:gd name="connsiteX2" fmla="*/ 174910 w 178158"/>
                <a:gd name="connsiteY2" fmla="*/ 54745 h 213610"/>
                <a:gd name="connsiteX3" fmla="*/ 65110 w 178158"/>
                <a:gd name="connsiteY3" fmla="*/ 54745 h 213610"/>
                <a:gd name="connsiteX4" fmla="*/ 65110 w 178158"/>
                <a:gd name="connsiteY4" fmla="*/ 81369 h 213610"/>
                <a:gd name="connsiteX5" fmla="*/ 164842 w 178158"/>
                <a:gd name="connsiteY5" fmla="*/ 81369 h 213610"/>
                <a:gd name="connsiteX6" fmla="*/ 164842 w 178158"/>
                <a:gd name="connsiteY6" fmla="*/ 132227 h 213610"/>
                <a:gd name="connsiteX7" fmla="*/ 65110 w 178158"/>
                <a:gd name="connsiteY7" fmla="*/ 132227 h 213610"/>
                <a:gd name="connsiteX8" fmla="*/ 65110 w 178158"/>
                <a:gd name="connsiteY8" fmla="*/ 158854 h 213610"/>
                <a:gd name="connsiteX9" fmla="*/ 178158 w 178158"/>
                <a:gd name="connsiteY9" fmla="*/ 158854 h 213610"/>
                <a:gd name="connsiteX10" fmla="*/ 178158 w 178158"/>
                <a:gd name="connsiteY10" fmla="*/ 213610 h 213610"/>
                <a:gd name="connsiteX11" fmla="*/ 0 w 178158"/>
                <a:gd name="connsiteY11" fmla="*/ 213610 h 213610"/>
                <a:gd name="connsiteX12" fmla="*/ 0 w 178158"/>
                <a:gd name="connsiteY12" fmla="*/ 0 h 21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158" h="213610">
                  <a:moveTo>
                    <a:pt x="0" y="0"/>
                  </a:moveTo>
                  <a:lnTo>
                    <a:pt x="174910" y="0"/>
                  </a:lnTo>
                  <a:lnTo>
                    <a:pt x="174910" y="54745"/>
                  </a:lnTo>
                  <a:lnTo>
                    <a:pt x="65110" y="54745"/>
                  </a:lnTo>
                  <a:lnTo>
                    <a:pt x="65110" y="81369"/>
                  </a:lnTo>
                  <a:lnTo>
                    <a:pt x="164842" y="81369"/>
                  </a:lnTo>
                  <a:lnTo>
                    <a:pt x="164842" y="132227"/>
                  </a:lnTo>
                  <a:lnTo>
                    <a:pt x="65110" y="132227"/>
                  </a:lnTo>
                  <a:lnTo>
                    <a:pt x="65110" y="158854"/>
                  </a:lnTo>
                  <a:lnTo>
                    <a:pt x="178158" y="158854"/>
                  </a:lnTo>
                  <a:lnTo>
                    <a:pt x="178158" y="213610"/>
                  </a:lnTo>
                  <a:lnTo>
                    <a:pt x="0" y="2136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45" name="Freihandform: Form 44">
              <a:extLst>
                <a:ext uri="{FF2B5EF4-FFF2-40B4-BE49-F238E27FC236}">
                  <a16:creationId xmlns:a16="http://schemas.microsoft.com/office/drawing/2014/main" id="{F2D77BF2-1AAD-1C13-DF53-D94589257717}"/>
                </a:ext>
              </a:extLst>
            </p:cNvPr>
            <p:cNvSpPr/>
            <p:nvPr/>
          </p:nvSpPr>
          <p:spPr>
            <a:xfrm>
              <a:off x="10347237" y="850915"/>
              <a:ext cx="199434" cy="213610"/>
            </a:xfrm>
            <a:custGeom>
              <a:avLst/>
              <a:gdLst>
                <a:gd name="connsiteX0" fmla="*/ 0 w 199434"/>
                <a:gd name="connsiteY0" fmla="*/ 0 h 213610"/>
                <a:gd name="connsiteX1" fmla="*/ 124006 w 199434"/>
                <a:gd name="connsiteY1" fmla="*/ 0 h 213610"/>
                <a:gd name="connsiteX2" fmla="*/ 192919 w 199434"/>
                <a:gd name="connsiteY2" fmla="*/ 61032 h 213610"/>
                <a:gd name="connsiteX3" fmla="*/ 161277 w 199434"/>
                <a:gd name="connsiteY3" fmla="*/ 114580 h 213610"/>
                <a:gd name="connsiteX4" fmla="*/ 192329 w 199434"/>
                <a:gd name="connsiteY4" fmla="*/ 167832 h 213610"/>
                <a:gd name="connsiteX5" fmla="*/ 199434 w 199434"/>
                <a:gd name="connsiteY5" fmla="*/ 213610 h 213610"/>
                <a:gd name="connsiteX6" fmla="*/ 134350 w 199434"/>
                <a:gd name="connsiteY6" fmla="*/ 213610 h 213610"/>
                <a:gd name="connsiteX7" fmla="*/ 129026 w 199434"/>
                <a:gd name="connsiteY7" fmla="*/ 180695 h 213610"/>
                <a:gd name="connsiteX8" fmla="*/ 99736 w 199434"/>
                <a:gd name="connsiteY8" fmla="*/ 139109 h 213610"/>
                <a:gd name="connsiteX9" fmla="*/ 65103 w 199434"/>
                <a:gd name="connsiteY9" fmla="*/ 139109 h 213610"/>
                <a:gd name="connsiteX10" fmla="*/ 65103 w 199434"/>
                <a:gd name="connsiteY10" fmla="*/ 213610 h 213610"/>
                <a:gd name="connsiteX11" fmla="*/ 0 w 199434"/>
                <a:gd name="connsiteY11" fmla="*/ 213610 h 213610"/>
                <a:gd name="connsiteX12" fmla="*/ 0 w 199434"/>
                <a:gd name="connsiteY12" fmla="*/ 0 h 213610"/>
                <a:gd name="connsiteX13" fmla="*/ 65103 w 199434"/>
                <a:gd name="connsiteY13" fmla="*/ 93337 h 213610"/>
                <a:gd name="connsiteX14" fmla="*/ 99136 w 199434"/>
                <a:gd name="connsiteY14" fmla="*/ 93337 h 213610"/>
                <a:gd name="connsiteX15" fmla="*/ 127854 w 199434"/>
                <a:gd name="connsiteY15" fmla="*/ 72104 h 213610"/>
                <a:gd name="connsiteX16" fmla="*/ 95583 w 199434"/>
                <a:gd name="connsiteY16" fmla="*/ 50859 h 213610"/>
                <a:gd name="connsiteX17" fmla="*/ 65103 w 199434"/>
                <a:gd name="connsiteY17" fmla="*/ 50859 h 213610"/>
                <a:gd name="connsiteX18" fmla="*/ 65103 w 199434"/>
                <a:gd name="connsiteY18" fmla="*/ 93337 h 21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9434" h="213610">
                  <a:moveTo>
                    <a:pt x="0" y="0"/>
                  </a:moveTo>
                  <a:lnTo>
                    <a:pt x="124006" y="0"/>
                  </a:lnTo>
                  <a:cubicBezTo>
                    <a:pt x="160992" y="0"/>
                    <a:pt x="192919" y="20643"/>
                    <a:pt x="192919" y="61032"/>
                  </a:cubicBezTo>
                  <a:cubicBezTo>
                    <a:pt x="192919" y="83170"/>
                    <a:pt x="182861" y="106509"/>
                    <a:pt x="161277" y="114580"/>
                  </a:cubicBezTo>
                  <a:cubicBezTo>
                    <a:pt x="179022" y="121459"/>
                    <a:pt x="189957" y="141203"/>
                    <a:pt x="192329" y="167832"/>
                  </a:cubicBezTo>
                  <a:cubicBezTo>
                    <a:pt x="193205" y="178310"/>
                    <a:pt x="193519" y="203736"/>
                    <a:pt x="199434" y="213610"/>
                  </a:cubicBezTo>
                  <a:lnTo>
                    <a:pt x="134350" y="213610"/>
                  </a:lnTo>
                  <a:cubicBezTo>
                    <a:pt x="131102" y="202842"/>
                    <a:pt x="129921" y="191769"/>
                    <a:pt x="129026" y="180695"/>
                  </a:cubicBezTo>
                  <a:cubicBezTo>
                    <a:pt x="127254" y="160354"/>
                    <a:pt x="125473" y="139109"/>
                    <a:pt x="99736" y="139109"/>
                  </a:cubicBezTo>
                  <a:lnTo>
                    <a:pt x="65103" y="139109"/>
                  </a:lnTo>
                  <a:lnTo>
                    <a:pt x="65103" y="213610"/>
                  </a:lnTo>
                  <a:lnTo>
                    <a:pt x="0" y="213610"/>
                  </a:lnTo>
                  <a:lnTo>
                    <a:pt x="0" y="0"/>
                  </a:lnTo>
                  <a:close/>
                  <a:moveTo>
                    <a:pt x="65103" y="93337"/>
                  </a:moveTo>
                  <a:lnTo>
                    <a:pt x="99136" y="93337"/>
                  </a:lnTo>
                  <a:cubicBezTo>
                    <a:pt x="111281" y="93337"/>
                    <a:pt x="127854" y="91244"/>
                    <a:pt x="127854" y="72104"/>
                  </a:cubicBezTo>
                  <a:cubicBezTo>
                    <a:pt x="127854" y="58635"/>
                    <a:pt x="120453" y="50859"/>
                    <a:pt x="95583" y="50859"/>
                  </a:cubicBezTo>
                  <a:lnTo>
                    <a:pt x="65103" y="50859"/>
                  </a:lnTo>
                  <a:lnTo>
                    <a:pt x="65103" y="9333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>
                <a:solidFill>
                  <a:schemeClr val="tx1"/>
                </a:solidFill>
              </a:endParaRPr>
            </a:p>
          </p:txBody>
        </p:sp>
      </p:grpSp>
      <p:sp>
        <p:nvSpPr>
          <p:cNvPr id="33" name="Rechteck 32">
            <a:extLst>
              <a:ext uri="{FF2B5EF4-FFF2-40B4-BE49-F238E27FC236}">
                <a16:creationId xmlns:a16="http://schemas.microsoft.com/office/drawing/2014/main" id="{C2AA4951-CFAF-BB91-6B3D-0FF91F912107}"/>
              </a:ext>
            </a:extLst>
          </p:cNvPr>
          <p:cNvSpPr/>
          <p:nvPr/>
        </p:nvSpPr>
        <p:spPr>
          <a:xfrm>
            <a:off x="373856" y="372267"/>
            <a:ext cx="2288458" cy="6117433"/>
          </a:xfrm>
          <a:prstGeom prst="rect">
            <a:avLst/>
          </a:prstGeom>
          <a:gradFill flip="none" rotWithShape="1">
            <a:gsLst>
              <a:gs pos="0">
                <a:srgbClr val="00619F"/>
              </a:gs>
              <a:gs pos="100000">
                <a:srgbClr val="31278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bg1"/>
              </a:solidFill>
              <a:latin typeface="Tenorite" panose="00000500000000000000" pitchFamily="2" charset="0"/>
            </a:endParaRPr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EA366844-52DE-DF4C-2C76-3FE597C789A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6102" y="1996573"/>
            <a:ext cx="5564423" cy="3246940"/>
          </a:xfrm>
          <a:gradFill>
            <a:gsLst>
              <a:gs pos="0">
                <a:srgbClr val="00619F"/>
              </a:gs>
              <a:gs pos="100000">
                <a:srgbClr val="312783"/>
              </a:gs>
            </a:gsLst>
            <a:lin ang="2700000" scaled="1"/>
          </a:gra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CH"/>
              <a:t> </a:t>
            </a:r>
          </a:p>
        </p:txBody>
      </p:sp>
      <p:sp>
        <p:nvSpPr>
          <p:cNvPr id="47" name="Bildplatzhalter 46">
            <a:extLst>
              <a:ext uri="{FF2B5EF4-FFF2-40B4-BE49-F238E27FC236}">
                <a16:creationId xmlns:a16="http://schemas.microsoft.com/office/drawing/2014/main" id="{117C9A47-6432-43E0-1D19-58227E6B50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622228"/>
            <a:ext cx="8467725" cy="5615060"/>
          </a:xfrm>
          <a:solidFill>
            <a:schemeClr val="bg1">
              <a:lumMod val="95000"/>
            </a:schemeClr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de-CH"/>
              <a:t>Bild durch Klicken auf Symbol einfügen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D6E4C2-067D-D887-7E91-8EE429EFE0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56102" y="1997012"/>
            <a:ext cx="5564423" cy="3246940"/>
          </a:xfrm>
          <a:gradFill>
            <a:gsLst>
              <a:gs pos="0">
                <a:srgbClr val="00619F">
                  <a:alpha val="80000"/>
                </a:srgbClr>
              </a:gs>
              <a:gs pos="100000">
                <a:srgbClr val="312783"/>
              </a:gs>
            </a:gsLst>
            <a:lin ang="2700000" scaled="1"/>
          </a:gradFill>
        </p:spPr>
        <p:txBody>
          <a:bodyPr lIns="360000" tIns="180000" rIns="360000" bIns="1080000"/>
          <a:lstStyle>
            <a:lvl1pPr algn="l">
              <a:lnSpc>
                <a:spcPct val="85000"/>
              </a:lnSpc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Titel (auf zwei Zeilen) einfügen</a:t>
            </a:r>
            <a:endParaRPr lang="de-CH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7207A5-7774-0CDC-B900-0A0B857861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56102" y="4214191"/>
            <a:ext cx="5564423" cy="1029761"/>
          </a:xfrm>
        </p:spPr>
        <p:txBody>
          <a:bodyPr lIns="360000" rIns="36000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/>
              <a:t>Untertitel einfügen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95F91-C056-7B3D-F5B7-F5648C048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726" y="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EDEB93-9EE4-4463-88AB-DBF02166A2A4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9344E-2FBA-A217-AA3C-0B97D396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29662" y="6084490"/>
            <a:ext cx="901673" cy="190261"/>
          </a:xfrm>
        </p:spPr>
        <p:txBody>
          <a:bodyPr anchor="b" anchorCtr="0"/>
          <a:lstStyle>
            <a:lvl1pPr>
              <a:defRPr sz="1200" cap="all" spc="100" baseline="0">
                <a:solidFill>
                  <a:schemeClr val="tx2"/>
                </a:solidFill>
              </a:defRPr>
            </a:lvl1pPr>
          </a:lstStyle>
          <a:p>
            <a:fld id="{831BF4DA-9371-46E2-B6CD-680A07050DC4}" type="datetime1">
              <a:rPr lang="de-CH" smtClean="0"/>
              <a:t>25.09.2025</a:t>
            </a:fld>
            <a:endParaRPr lang="de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538C1-DEFB-1353-A82F-463F9A43C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26" y="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e-CH"/>
          </a:p>
        </p:txBody>
      </p:sp>
      <p:sp>
        <p:nvSpPr>
          <p:cNvPr id="53" name="Textplatzhalter 52">
            <a:extLst>
              <a:ext uri="{FF2B5EF4-FFF2-40B4-BE49-F238E27FC236}">
                <a16:creationId xmlns:a16="http://schemas.microsoft.com/office/drawing/2014/main" id="{6C6515E4-021B-1DEC-6D96-DD4B69806B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25013" y="6083801"/>
            <a:ext cx="2195512" cy="190261"/>
          </a:xfrm>
        </p:spPr>
        <p:txBody>
          <a:bodyPr anchor="b" anchorCtr="0"/>
          <a:lstStyle>
            <a:lvl1pPr marL="0" indent="0">
              <a:buNone/>
              <a:defRPr sz="1200" cap="all" spc="100" baseline="0"/>
            </a:lvl1pPr>
          </a:lstStyle>
          <a:p>
            <a:pPr lvl="0"/>
            <a:r>
              <a:rPr lang="de-CH"/>
              <a:t>Speaker einfügen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691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8DEEE677-B10A-EFE0-4B1F-4AE7AF363B2E}"/>
              </a:ext>
            </a:extLst>
          </p:cNvPr>
          <p:cNvGrpSpPr/>
          <p:nvPr/>
        </p:nvGrpSpPr>
        <p:grpSpPr>
          <a:xfrm>
            <a:off x="379754" y="615869"/>
            <a:ext cx="2289190" cy="365125"/>
            <a:chOff x="9301316" y="810854"/>
            <a:chExt cx="1830694" cy="291995"/>
          </a:xfrm>
          <a:solidFill>
            <a:schemeClr val="tx1"/>
          </a:solidFill>
        </p:grpSpPr>
        <p:sp>
          <p:nvSpPr>
            <p:cNvPr id="22" name="Freihandform: Form 21">
              <a:extLst>
                <a:ext uri="{FF2B5EF4-FFF2-40B4-BE49-F238E27FC236}">
                  <a16:creationId xmlns:a16="http://schemas.microsoft.com/office/drawing/2014/main" id="{650A6DCF-F9AD-9746-BBB0-8040710438E8}"/>
                </a:ext>
              </a:extLst>
            </p:cNvPr>
            <p:cNvSpPr/>
            <p:nvPr/>
          </p:nvSpPr>
          <p:spPr>
            <a:xfrm>
              <a:off x="10559235" y="851398"/>
              <a:ext cx="182508" cy="212474"/>
            </a:xfrm>
            <a:custGeom>
              <a:avLst/>
              <a:gdLst>
                <a:gd name="connsiteX0" fmla="*/ 58874 w 182508"/>
                <a:gd name="connsiteY0" fmla="*/ 212474 h 212474"/>
                <a:gd name="connsiteX1" fmla="*/ 123634 w 182508"/>
                <a:gd name="connsiteY1" fmla="*/ 212474 h 212474"/>
                <a:gd name="connsiteX2" fmla="*/ 123634 w 182508"/>
                <a:gd name="connsiteY2" fmla="*/ 54456 h 212474"/>
                <a:gd name="connsiteX3" fmla="*/ 182508 w 182508"/>
                <a:gd name="connsiteY3" fmla="*/ 54456 h 212474"/>
                <a:gd name="connsiteX4" fmla="*/ 182508 w 182508"/>
                <a:gd name="connsiteY4" fmla="*/ 0 h 212474"/>
                <a:gd name="connsiteX5" fmla="*/ 0 w 182508"/>
                <a:gd name="connsiteY5" fmla="*/ 0 h 212474"/>
                <a:gd name="connsiteX6" fmla="*/ 0 w 182508"/>
                <a:gd name="connsiteY6" fmla="*/ 54456 h 212474"/>
                <a:gd name="connsiteX7" fmla="*/ 58874 w 182508"/>
                <a:gd name="connsiteY7" fmla="*/ 54456 h 212474"/>
                <a:gd name="connsiteX8" fmla="*/ 58874 w 182508"/>
                <a:gd name="connsiteY8" fmla="*/ 212474 h 212474"/>
                <a:gd name="connsiteX9" fmla="*/ 58874 w 182508"/>
                <a:gd name="connsiteY9" fmla="*/ 212474 h 21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2508" h="212474">
                  <a:moveTo>
                    <a:pt x="58874" y="212474"/>
                  </a:moveTo>
                  <a:lnTo>
                    <a:pt x="123634" y="212474"/>
                  </a:lnTo>
                  <a:lnTo>
                    <a:pt x="123634" y="54456"/>
                  </a:lnTo>
                  <a:lnTo>
                    <a:pt x="182508" y="54456"/>
                  </a:lnTo>
                  <a:lnTo>
                    <a:pt x="182508" y="0"/>
                  </a:lnTo>
                  <a:lnTo>
                    <a:pt x="0" y="0"/>
                  </a:lnTo>
                  <a:lnTo>
                    <a:pt x="0" y="54456"/>
                  </a:lnTo>
                  <a:lnTo>
                    <a:pt x="58874" y="54456"/>
                  </a:lnTo>
                  <a:lnTo>
                    <a:pt x="58874" y="212474"/>
                  </a:lnTo>
                  <a:lnTo>
                    <a:pt x="58874" y="2124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A325C6D4-DDA5-9417-D19E-6198E6841FCD}"/>
                </a:ext>
              </a:extLst>
            </p:cNvPr>
            <p:cNvSpPr/>
            <p:nvPr/>
          </p:nvSpPr>
          <p:spPr>
            <a:xfrm>
              <a:off x="10720912" y="851398"/>
              <a:ext cx="217255" cy="212474"/>
            </a:xfrm>
            <a:custGeom>
              <a:avLst/>
              <a:gdLst>
                <a:gd name="connsiteX0" fmla="*/ 88602 w 217255"/>
                <a:gd name="connsiteY0" fmla="*/ 136594 h 212474"/>
                <a:gd name="connsiteX1" fmla="*/ 108918 w 217255"/>
                <a:gd name="connsiteY1" fmla="*/ 71124 h 212474"/>
                <a:gd name="connsiteX2" fmla="*/ 109509 w 217255"/>
                <a:gd name="connsiteY2" fmla="*/ 71124 h 212474"/>
                <a:gd name="connsiteX3" fmla="*/ 128349 w 217255"/>
                <a:gd name="connsiteY3" fmla="*/ 136594 h 212474"/>
                <a:gd name="connsiteX4" fmla="*/ 88602 w 217255"/>
                <a:gd name="connsiteY4" fmla="*/ 136594 h 212474"/>
                <a:gd name="connsiteX5" fmla="*/ 0 w 217255"/>
                <a:gd name="connsiteY5" fmla="*/ 212474 h 212474"/>
                <a:gd name="connsiteX6" fmla="*/ 65056 w 217255"/>
                <a:gd name="connsiteY6" fmla="*/ 212474 h 212474"/>
                <a:gd name="connsiteX7" fmla="*/ 74476 w 217255"/>
                <a:gd name="connsiteY7" fmla="*/ 182121 h 212474"/>
                <a:gd name="connsiteX8" fmla="*/ 141303 w 217255"/>
                <a:gd name="connsiteY8" fmla="*/ 182121 h 212474"/>
                <a:gd name="connsiteX9" fmla="*/ 150133 w 217255"/>
                <a:gd name="connsiteY9" fmla="*/ 212474 h 212474"/>
                <a:gd name="connsiteX10" fmla="*/ 217256 w 217255"/>
                <a:gd name="connsiteY10" fmla="*/ 212474 h 212474"/>
                <a:gd name="connsiteX11" fmla="*/ 140703 w 217255"/>
                <a:gd name="connsiteY11" fmla="*/ 0 h 212474"/>
                <a:gd name="connsiteX12" fmla="*/ 77429 w 217255"/>
                <a:gd name="connsiteY12" fmla="*/ 0 h 212474"/>
                <a:gd name="connsiteX13" fmla="*/ 0 w 217255"/>
                <a:gd name="connsiteY13" fmla="*/ 212474 h 212474"/>
                <a:gd name="connsiteX14" fmla="*/ 0 w 217255"/>
                <a:gd name="connsiteY14" fmla="*/ 212474 h 21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7255" h="212474">
                  <a:moveTo>
                    <a:pt x="88602" y="136594"/>
                  </a:moveTo>
                  <a:lnTo>
                    <a:pt x="108918" y="71124"/>
                  </a:lnTo>
                  <a:lnTo>
                    <a:pt x="109509" y="71124"/>
                  </a:lnTo>
                  <a:lnTo>
                    <a:pt x="128349" y="136594"/>
                  </a:lnTo>
                  <a:lnTo>
                    <a:pt x="88602" y="136594"/>
                  </a:lnTo>
                  <a:close/>
                  <a:moveTo>
                    <a:pt x="0" y="212474"/>
                  </a:moveTo>
                  <a:lnTo>
                    <a:pt x="65056" y="212474"/>
                  </a:lnTo>
                  <a:lnTo>
                    <a:pt x="74476" y="182121"/>
                  </a:lnTo>
                  <a:lnTo>
                    <a:pt x="141303" y="182121"/>
                  </a:lnTo>
                  <a:lnTo>
                    <a:pt x="150133" y="212474"/>
                  </a:lnTo>
                  <a:lnTo>
                    <a:pt x="217256" y="212474"/>
                  </a:lnTo>
                  <a:lnTo>
                    <a:pt x="140703" y="0"/>
                  </a:lnTo>
                  <a:lnTo>
                    <a:pt x="77429" y="0"/>
                  </a:lnTo>
                  <a:lnTo>
                    <a:pt x="0" y="212474"/>
                  </a:lnTo>
                  <a:lnTo>
                    <a:pt x="0" y="2124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7DDE618C-CB43-B5B1-991B-2D6A0CDC0DEB}"/>
                </a:ext>
              </a:extLst>
            </p:cNvPr>
            <p:cNvSpPr/>
            <p:nvPr/>
          </p:nvSpPr>
          <p:spPr>
            <a:xfrm>
              <a:off x="10942425" y="846329"/>
              <a:ext cx="189585" cy="222600"/>
            </a:xfrm>
            <a:custGeom>
              <a:avLst/>
              <a:gdLst>
                <a:gd name="connsiteX0" fmla="*/ 0 w 189585"/>
                <a:gd name="connsiteY0" fmla="*/ 146122 h 222600"/>
                <a:gd name="connsiteX1" fmla="*/ 92431 w 189585"/>
                <a:gd name="connsiteY1" fmla="*/ 222601 h 222600"/>
                <a:gd name="connsiteX2" fmla="*/ 189586 w 189585"/>
                <a:gd name="connsiteY2" fmla="*/ 149395 h 222600"/>
                <a:gd name="connsiteX3" fmla="*/ 130416 w 189585"/>
                <a:gd name="connsiteY3" fmla="*/ 88095 h 222600"/>
                <a:gd name="connsiteX4" fmla="*/ 69475 w 189585"/>
                <a:gd name="connsiteY4" fmla="*/ 61312 h 222600"/>
                <a:gd name="connsiteX5" fmla="*/ 92726 w 189585"/>
                <a:gd name="connsiteY5" fmla="*/ 47030 h 222600"/>
                <a:gd name="connsiteX6" fmla="*/ 111862 w 189585"/>
                <a:gd name="connsiteY6" fmla="*/ 52380 h 222600"/>
                <a:gd name="connsiteX7" fmla="*/ 119520 w 189585"/>
                <a:gd name="connsiteY7" fmla="*/ 69345 h 222600"/>
                <a:gd name="connsiteX8" fmla="*/ 180746 w 189585"/>
                <a:gd name="connsiteY8" fmla="*/ 69345 h 222600"/>
                <a:gd name="connsiteX9" fmla="*/ 93021 w 189585"/>
                <a:gd name="connsiteY9" fmla="*/ 0 h 222600"/>
                <a:gd name="connsiteX10" fmla="*/ 8239 w 189585"/>
                <a:gd name="connsiteY10" fmla="*/ 70242 h 222600"/>
                <a:gd name="connsiteX11" fmla="*/ 79486 w 189585"/>
                <a:gd name="connsiteY11" fmla="*/ 131840 h 222600"/>
                <a:gd name="connsiteX12" fmla="*/ 124816 w 189585"/>
                <a:gd name="connsiteY12" fmla="*/ 156237 h 222600"/>
                <a:gd name="connsiteX13" fmla="*/ 98031 w 189585"/>
                <a:gd name="connsiteY13" fmla="*/ 175583 h 222600"/>
                <a:gd name="connsiteX14" fmla="*/ 67123 w 189585"/>
                <a:gd name="connsiteY14" fmla="*/ 160105 h 222600"/>
                <a:gd name="connsiteX15" fmla="*/ 64760 w 189585"/>
                <a:gd name="connsiteY15" fmla="*/ 146122 h 222600"/>
                <a:gd name="connsiteX16" fmla="*/ 0 w 189585"/>
                <a:gd name="connsiteY16" fmla="*/ 146122 h 22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9585" h="222600">
                  <a:moveTo>
                    <a:pt x="0" y="146122"/>
                  </a:moveTo>
                  <a:cubicBezTo>
                    <a:pt x="591" y="213978"/>
                    <a:pt x="68590" y="222601"/>
                    <a:pt x="92431" y="222601"/>
                  </a:cubicBezTo>
                  <a:cubicBezTo>
                    <a:pt x="139246" y="222601"/>
                    <a:pt x="189586" y="204751"/>
                    <a:pt x="189586" y="149395"/>
                  </a:cubicBezTo>
                  <a:cubicBezTo>
                    <a:pt x="189586" y="110412"/>
                    <a:pt x="160144" y="96429"/>
                    <a:pt x="130416" y="88095"/>
                  </a:cubicBezTo>
                  <a:cubicBezTo>
                    <a:pt x="100670" y="79764"/>
                    <a:pt x="70637" y="76490"/>
                    <a:pt x="69475" y="61312"/>
                  </a:cubicBezTo>
                  <a:cubicBezTo>
                    <a:pt x="69475" y="49410"/>
                    <a:pt x="83896" y="47030"/>
                    <a:pt x="92726" y="47030"/>
                  </a:cubicBezTo>
                  <a:cubicBezTo>
                    <a:pt x="99203" y="47030"/>
                    <a:pt x="106566" y="48511"/>
                    <a:pt x="111862" y="52380"/>
                  </a:cubicBezTo>
                  <a:cubicBezTo>
                    <a:pt x="117158" y="55957"/>
                    <a:pt x="120691" y="61312"/>
                    <a:pt x="119520" y="69345"/>
                  </a:cubicBezTo>
                  <a:lnTo>
                    <a:pt x="180746" y="69345"/>
                  </a:lnTo>
                  <a:cubicBezTo>
                    <a:pt x="178984" y="17564"/>
                    <a:pt x="138655" y="0"/>
                    <a:pt x="93021" y="0"/>
                  </a:cubicBezTo>
                  <a:cubicBezTo>
                    <a:pt x="49749" y="0"/>
                    <a:pt x="8239" y="21135"/>
                    <a:pt x="8239" y="70242"/>
                  </a:cubicBezTo>
                  <a:cubicBezTo>
                    <a:pt x="8239" y="113091"/>
                    <a:pt x="46215" y="122315"/>
                    <a:pt x="79486" y="131840"/>
                  </a:cubicBezTo>
                  <a:cubicBezTo>
                    <a:pt x="115681" y="142258"/>
                    <a:pt x="124816" y="145228"/>
                    <a:pt x="124816" y="156237"/>
                  </a:cubicBezTo>
                  <a:cubicBezTo>
                    <a:pt x="124816" y="172017"/>
                    <a:pt x="108633" y="175583"/>
                    <a:pt x="98031" y="175583"/>
                  </a:cubicBezTo>
                  <a:cubicBezTo>
                    <a:pt x="85954" y="175583"/>
                    <a:pt x="71828" y="172898"/>
                    <a:pt x="67123" y="160105"/>
                  </a:cubicBezTo>
                  <a:cubicBezTo>
                    <a:pt x="65646" y="156237"/>
                    <a:pt x="64760" y="151483"/>
                    <a:pt x="64760" y="146122"/>
                  </a:cubicBezTo>
                  <a:lnTo>
                    <a:pt x="0" y="14612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FD928CEF-D464-99DD-1437-93D6AE24A57B}"/>
                </a:ext>
              </a:extLst>
            </p:cNvPr>
            <p:cNvSpPr/>
            <p:nvPr/>
          </p:nvSpPr>
          <p:spPr>
            <a:xfrm>
              <a:off x="9301316" y="810854"/>
              <a:ext cx="533160" cy="291995"/>
            </a:xfrm>
            <a:custGeom>
              <a:avLst/>
              <a:gdLst>
                <a:gd name="connsiteX0" fmla="*/ 263535 w 533160"/>
                <a:gd name="connsiteY0" fmla="*/ 0 h 291995"/>
                <a:gd name="connsiteX1" fmla="*/ 0 w 533160"/>
                <a:gd name="connsiteY1" fmla="*/ 132979 h 291995"/>
                <a:gd name="connsiteX2" fmla="*/ 50281 w 533160"/>
                <a:gd name="connsiteY2" fmla="*/ 195986 h 291995"/>
                <a:gd name="connsiteX3" fmla="*/ 195448 w 533160"/>
                <a:gd name="connsiteY3" fmla="*/ 67281 h 291995"/>
                <a:gd name="connsiteX4" fmla="*/ 149184 w 533160"/>
                <a:gd name="connsiteY4" fmla="*/ 158580 h 291995"/>
                <a:gd name="connsiteX5" fmla="*/ 260522 w 533160"/>
                <a:gd name="connsiteY5" fmla="*/ 271129 h 291995"/>
                <a:gd name="connsiteX6" fmla="*/ 371858 w 533160"/>
                <a:gd name="connsiteY6" fmla="*/ 158580 h 291995"/>
                <a:gd name="connsiteX7" fmla="*/ 321694 w 533160"/>
                <a:gd name="connsiteY7" fmla="*/ 64557 h 291995"/>
                <a:gd name="connsiteX8" fmla="*/ 450471 w 533160"/>
                <a:gd name="connsiteY8" fmla="*/ 151203 h 291995"/>
                <a:gd name="connsiteX9" fmla="*/ 263518 w 533160"/>
                <a:gd name="connsiteY9" fmla="*/ 286617 h 291995"/>
                <a:gd name="connsiteX10" fmla="*/ 260514 w 533160"/>
                <a:gd name="connsiteY10" fmla="*/ 286594 h 291995"/>
                <a:gd name="connsiteX11" fmla="*/ 260424 w 533160"/>
                <a:gd name="connsiteY11" fmla="*/ 291978 h 291995"/>
                <a:gd name="connsiteX12" fmla="*/ 263518 w 533160"/>
                <a:gd name="connsiteY12" fmla="*/ 291996 h 291995"/>
                <a:gd name="connsiteX13" fmla="*/ 533161 w 533160"/>
                <a:gd name="connsiteY13" fmla="*/ 141501 h 291995"/>
                <a:gd name="connsiteX14" fmla="*/ 263535 w 533160"/>
                <a:gd name="connsiteY14" fmla="*/ 0 h 291995"/>
                <a:gd name="connsiteX15" fmla="*/ 260522 w 533160"/>
                <a:gd name="connsiteY15" fmla="*/ 193710 h 291995"/>
                <a:gd name="connsiteX16" fmla="*/ 225782 w 533160"/>
                <a:gd name="connsiteY16" fmla="*/ 158580 h 291995"/>
                <a:gd name="connsiteX17" fmla="*/ 260522 w 533160"/>
                <a:gd name="connsiteY17" fmla="*/ 123472 h 291995"/>
                <a:gd name="connsiteX18" fmla="*/ 295260 w 533160"/>
                <a:gd name="connsiteY18" fmla="*/ 158580 h 291995"/>
                <a:gd name="connsiteX19" fmla="*/ 260522 w 533160"/>
                <a:gd name="connsiteY19" fmla="*/ 193710 h 29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33160" h="291995">
                  <a:moveTo>
                    <a:pt x="263535" y="0"/>
                  </a:moveTo>
                  <a:cubicBezTo>
                    <a:pt x="155819" y="0"/>
                    <a:pt x="60161" y="52221"/>
                    <a:pt x="0" y="132979"/>
                  </a:cubicBezTo>
                  <a:cubicBezTo>
                    <a:pt x="14025" y="156153"/>
                    <a:pt x="30947" y="177317"/>
                    <a:pt x="50281" y="195986"/>
                  </a:cubicBezTo>
                  <a:cubicBezTo>
                    <a:pt x="77899" y="134538"/>
                    <a:pt x="130747" y="87129"/>
                    <a:pt x="195448" y="67281"/>
                  </a:cubicBezTo>
                  <a:cubicBezTo>
                    <a:pt x="167433" y="87728"/>
                    <a:pt x="149184" y="120993"/>
                    <a:pt x="149184" y="158580"/>
                  </a:cubicBezTo>
                  <a:cubicBezTo>
                    <a:pt x="149184" y="220750"/>
                    <a:pt x="199033" y="271129"/>
                    <a:pt x="260522" y="271129"/>
                  </a:cubicBezTo>
                  <a:cubicBezTo>
                    <a:pt x="322008" y="271129"/>
                    <a:pt x="371858" y="220750"/>
                    <a:pt x="371858" y="158580"/>
                  </a:cubicBezTo>
                  <a:cubicBezTo>
                    <a:pt x="371858" y="119267"/>
                    <a:pt x="351908" y="84680"/>
                    <a:pt x="321694" y="64557"/>
                  </a:cubicBezTo>
                  <a:cubicBezTo>
                    <a:pt x="373801" y="78032"/>
                    <a:pt x="418977" y="109115"/>
                    <a:pt x="450471" y="151203"/>
                  </a:cubicBezTo>
                  <a:cubicBezTo>
                    <a:pt x="424058" y="229949"/>
                    <a:pt x="350338" y="286617"/>
                    <a:pt x="263518" y="286617"/>
                  </a:cubicBezTo>
                  <a:cubicBezTo>
                    <a:pt x="262518" y="286617"/>
                    <a:pt x="261514" y="286605"/>
                    <a:pt x="260514" y="286594"/>
                  </a:cubicBezTo>
                  <a:lnTo>
                    <a:pt x="260424" y="291978"/>
                  </a:lnTo>
                  <a:lnTo>
                    <a:pt x="263518" y="291996"/>
                  </a:lnTo>
                  <a:cubicBezTo>
                    <a:pt x="377077" y="291996"/>
                    <a:pt x="476767" y="231924"/>
                    <a:pt x="533161" y="141501"/>
                  </a:cubicBezTo>
                  <a:cubicBezTo>
                    <a:pt x="473482" y="55951"/>
                    <a:pt x="374963" y="0"/>
                    <a:pt x="263535" y="0"/>
                  </a:cubicBezTo>
                  <a:close/>
                  <a:moveTo>
                    <a:pt x="260522" y="193710"/>
                  </a:moveTo>
                  <a:cubicBezTo>
                    <a:pt x="241336" y="193710"/>
                    <a:pt x="225782" y="177985"/>
                    <a:pt x="225782" y="158580"/>
                  </a:cubicBezTo>
                  <a:cubicBezTo>
                    <a:pt x="225782" y="139194"/>
                    <a:pt x="241336" y="123472"/>
                    <a:pt x="260522" y="123472"/>
                  </a:cubicBezTo>
                  <a:cubicBezTo>
                    <a:pt x="279708" y="123472"/>
                    <a:pt x="295260" y="139194"/>
                    <a:pt x="295260" y="158580"/>
                  </a:cubicBezTo>
                  <a:cubicBezTo>
                    <a:pt x="295260" y="177985"/>
                    <a:pt x="279708" y="193710"/>
                    <a:pt x="260522" y="193710"/>
                  </a:cubicBez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6" name="Freihandform: Form 25">
              <a:extLst>
                <a:ext uri="{FF2B5EF4-FFF2-40B4-BE49-F238E27FC236}">
                  <a16:creationId xmlns:a16="http://schemas.microsoft.com/office/drawing/2014/main" id="{1539D874-2CBA-39CF-B04A-48BAF319D2B3}"/>
                </a:ext>
              </a:extLst>
            </p:cNvPr>
            <p:cNvSpPr/>
            <p:nvPr/>
          </p:nvSpPr>
          <p:spPr>
            <a:xfrm>
              <a:off x="9893721" y="845828"/>
              <a:ext cx="203604" cy="223772"/>
            </a:xfrm>
            <a:custGeom>
              <a:avLst/>
              <a:gdLst>
                <a:gd name="connsiteX0" fmla="*/ 139387 w 203604"/>
                <a:gd name="connsiteY0" fmla="*/ 84669 h 223772"/>
                <a:gd name="connsiteX1" fmla="*/ 105352 w 203604"/>
                <a:gd name="connsiteY1" fmla="*/ 53256 h 223772"/>
                <a:gd name="connsiteX2" fmla="*/ 65098 w 203604"/>
                <a:gd name="connsiteY2" fmla="*/ 111887 h 223772"/>
                <a:gd name="connsiteX3" fmla="*/ 105352 w 203604"/>
                <a:gd name="connsiteY3" fmla="*/ 170528 h 223772"/>
                <a:gd name="connsiteX4" fmla="*/ 139682 w 203604"/>
                <a:gd name="connsiteY4" fmla="*/ 134928 h 223772"/>
                <a:gd name="connsiteX5" fmla="*/ 203605 w 203604"/>
                <a:gd name="connsiteY5" fmla="*/ 134928 h 223772"/>
                <a:gd name="connsiteX6" fmla="*/ 107128 w 203604"/>
                <a:gd name="connsiteY6" fmla="*/ 223773 h 223772"/>
                <a:gd name="connsiteX7" fmla="*/ 0 w 203604"/>
                <a:gd name="connsiteY7" fmla="*/ 111887 h 223772"/>
                <a:gd name="connsiteX8" fmla="*/ 107128 w 203604"/>
                <a:gd name="connsiteY8" fmla="*/ 0 h 223772"/>
                <a:gd name="connsiteX9" fmla="*/ 202721 w 203604"/>
                <a:gd name="connsiteY9" fmla="*/ 84669 h 223772"/>
                <a:gd name="connsiteX10" fmla="*/ 139387 w 203604"/>
                <a:gd name="connsiteY10" fmla="*/ 84669 h 223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3604" h="223772">
                  <a:moveTo>
                    <a:pt x="139387" y="84669"/>
                  </a:moveTo>
                  <a:cubicBezTo>
                    <a:pt x="138201" y="76887"/>
                    <a:pt x="132279" y="53256"/>
                    <a:pt x="105352" y="53256"/>
                  </a:cubicBezTo>
                  <a:cubicBezTo>
                    <a:pt x="74868" y="53256"/>
                    <a:pt x="65098" y="83170"/>
                    <a:pt x="65098" y="111887"/>
                  </a:cubicBezTo>
                  <a:cubicBezTo>
                    <a:pt x="65098" y="140614"/>
                    <a:pt x="74868" y="170528"/>
                    <a:pt x="105352" y="170528"/>
                  </a:cubicBezTo>
                  <a:cubicBezTo>
                    <a:pt x="127254" y="170528"/>
                    <a:pt x="135833" y="154965"/>
                    <a:pt x="139682" y="134928"/>
                  </a:cubicBezTo>
                  <a:lnTo>
                    <a:pt x="203605" y="134928"/>
                  </a:lnTo>
                  <a:cubicBezTo>
                    <a:pt x="203605" y="178005"/>
                    <a:pt x="168980" y="223773"/>
                    <a:pt x="107128" y="223773"/>
                  </a:cubicBezTo>
                  <a:cubicBezTo>
                    <a:pt x="38771" y="223773"/>
                    <a:pt x="0" y="175013"/>
                    <a:pt x="0" y="111887"/>
                  </a:cubicBezTo>
                  <a:cubicBezTo>
                    <a:pt x="0" y="44578"/>
                    <a:pt x="42019" y="0"/>
                    <a:pt x="107128" y="0"/>
                  </a:cubicBezTo>
                  <a:cubicBezTo>
                    <a:pt x="165134" y="304"/>
                    <a:pt x="197099" y="31114"/>
                    <a:pt x="202721" y="84669"/>
                  </a:cubicBezTo>
                  <a:lnTo>
                    <a:pt x="139387" y="846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B33B2C2C-6D70-A05C-3A1C-C15D557D66A9}"/>
                </a:ext>
              </a:extLst>
            </p:cNvPr>
            <p:cNvSpPr/>
            <p:nvPr/>
          </p:nvSpPr>
          <p:spPr>
            <a:xfrm>
              <a:off x="10130273" y="850915"/>
              <a:ext cx="178158" cy="213610"/>
            </a:xfrm>
            <a:custGeom>
              <a:avLst/>
              <a:gdLst>
                <a:gd name="connsiteX0" fmla="*/ 0 w 178158"/>
                <a:gd name="connsiteY0" fmla="*/ 0 h 213610"/>
                <a:gd name="connsiteX1" fmla="*/ 174910 w 178158"/>
                <a:gd name="connsiteY1" fmla="*/ 0 h 213610"/>
                <a:gd name="connsiteX2" fmla="*/ 174910 w 178158"/>
                <a:gd name="connsiteY2" fmla="*/ 54745 h 213610"/>
                <a:gd name="connsiteX3" fmla="*/ 65110 w 178158"/>
                <a:gd name="connsiteY3" fmla="*/ 54745 h 213610"/>
                <a:gd name="connsiteX4" fmla="*/ 65110 w 178158"/>
                <a:gd name="connsiteY4" fmla="*/ 81369 h 213610"/>
                <a:gd name="connsiteX5" fmla="*/ 164842 w 178158"/>
                <a:gd name="connsiteY5" fmla="*/ 81369 h 213610"/>
                <a:gd name="connsiteX6" fmla="*/ 164842 w 178158"/>
                <a:gd name="connsiteY6" fmla="*/ 132227 h 213610"/>
                <a:gd name="connsiteX7" fmla="*/ 65110 w 178158"/>
                <a:gd name="connsiteY7" fmla="*/ 132227 h 213610"/>
                <a:gd name="connsiteX8" fmla="*/ 65110 w 178158"/>
                <a:gd name="connsiteY8" fmla="*/ 158854 h 213610"/>
                <a:gd name="connsiteX9" fmla="*/ 178158 w 178158"/>
                <a:gd name="connsiteY9" fmla="*/ 158854 h 213610"/>
                <a:gd name="connsiteX10" fmla="*/ 178158 w 178158"/>
                <a:gd name="connsiteY10" fmla="*/ 213610 h 213610"/>
                <a:gd name="connsiteX11" fmla="*/ 0 w 178158"/>
                <a:gd name="connsiteY11" fmla="*/ 213610 h 213610"/>
                <a:gd name="connsiteX12" fmla="*/ 0 w 178158"/>
                <a:gd name="connsiteY12" fmla="*/ 0 h 21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8158" h="213610">
                  <a:moveTo>
                    <a:pt x="0" y="0"/>
                  </a:moveTo>
                  <a:lnTo>
                    <a:pt x="174910" y="0"/>
                  </a:lnTo>
                  <a:lnTo>
                    <a:pt x="174910" y="54745"/>
                  </a:lnTo>
                  <a:lnTo>
                    <a:pt x="65110" y="54745"/>
                  </a:lnTo>
                  <a:lnTo>
                    <a:pt x="65110" y="81369"/>
                  </a:lnTo>
                  <a:lnTo>
                    <a:pt x="164842" y="81369"/>
                  </a:lnTo>
                  <a:lnTo>
                    <a:pt x="164842" y="132227"/>
                  </a:lnTo>
                  <a:lnTo>
                    <a:pt x="65110" y="132227"/>
                  </a:lnTo>
                  <a:lnTo>
                    <a:pt x="65110" y="158854"/>
                  </a:lnTo>
                  <a:lnTo>
                    <a:pt x="178158" y="158854"/>
                  </a:lnTo>
                  <a:lnTo>
                    <a:pt x="178158" y="213610"/>
                  </a:lnTo>
                  <a:lnTo>
                    <a:pt x="0" y="2136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D0A196E6-E9EB-1EB7-F5F0-A3857CCD62F8}"/>
                </a:ext>
              </a:extLst>
            </p:cNvPr>
            <p:cNvSpPr/>
            <p:nvPr/>
          </p:nvSpPr>
          <p:spPr>
            <a:xfrm>
              <a:off x="10347237" y="850915"/>
              <a:ext cx="199434" cy="213610"/>
            </a:xfrm>
            <a:custGeom>
              <a:avLst/>
              <a:gdLst>
                <a:gd name="connsiteX0" fmla="*/ 0 w 199434"/>
                <a:gd name="connsiteY0" fmla="*/ 0 h 213610"/>
                <a:gd name="connsiteX1" fmla="*/ 124006 w 199434"/>
                <a:gd name="connsiteY1" fmla="*/ 0 h 213610"/>
                <a:gd name="connsiteX2" fmla="*/ 192919 w 199434"/>
                <a:gd name="connsiteY2" fmla="*/ 61032 h 213610"/>
                <a:gd name="connsiteX3" fmla="*/ 161277 w 199434"/>
                <a:gd name="connsiteY3" fmla="*/ 114580 h 213610"/>
                <a:gd name="connsiteX4" fmla="*/ 192329 w 199434"/>
                <a:gd name="connsiteY4" fmla="*/ 167832 h 213610"/>
                <a:gd name="connsiteX5" fmla="*/ 199434 w 199434"/>
                <a:gd name="connsiteY5" fmla="*/ 213610 h 213610"/>
                <a:gd name="connsiteX6" fmla="*/ 134350 w 199434"/>
                <a:gd name="connsiteY6" fmla="*/ 213610 h 213610"/>
                <a:gd name="connsiteX7" fmla="*/ 129026 w 199434"/>
                <a:gd name="connsiteY7" fmla="*/ 180695 h 213610"/>
                <a:gd name="connsiteX8" fmla="*/ 99736 w 199434"/>
                <a:gd name="connsiteY8" fmla="*/ 139109 h 213610"/>
                <a:gd name="connsiteX9" fmla="*/ 65103 w 199434"/>
                <a:gd name="connsiteY9" fmla="*/ 139109 h 213610"/>
                <a:gd name="connsiteX10" fmla="*/ 65103 w 199434"/>
                <a:gd name="connsiteY10" fmla="*/ 213610 h 213610"/>
                <a:gd name="connsiteX11" fmla="*/ 0 w 199434"/>
                <a:gd name="connsiteY11" fmla="*/ 213610 h 213610"/>
                <a:gd name="connsiteX12" fmla="*/ 0 w 199434"/>
                <a:gd name="connsiteY12" fmla="*/ 0 h 213610"/>
                <a:gd name="connsiteX13" fmla="*/ 65103 w 199434"/>
                <a:gd name="connsiteY13" fmla="*/ 93337 h 213610"/>
                <a:gd name="connsiteX14" fmla="*/ 99136 w 199434"/>
                <a:gd name="connsiteY14" fmla="*/ 93337 h 213610"/>
                <a:gd name="connsiteX15" fmla="*/ 127854 w 199434"/>
                <a:gd name="connsiteY15" fmla="*/ 72104 h 213610"/>
                <a:gd name="connsiteX16" fmla="*/ 95583 w 199434"/>
                <a:gd name="connsiteY16" fmla="*/ 50859 h 213610"/>
                <a:gd name="connsiteX17" fmla="*/ 65103 w 199434"/>
                <a:gd name="connsiteY17" fmla="*/ 50859 h 213610"/>
                <a:gd name="connsiteX18" fmla="*/ 65103 w 199434"/>
                <a:gd name="connsiteY18" fmla="*/ 93337 h 21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9434" h="213610">
                  <a:moveTo>
                    <a:pt x="0" y="0"/>
                  </a:moveTo>
                  <a:lnTo>
                    <a:pt x="124006" y="0"/>
                  </a:lnTo>
                  <a:cubicBezTo>
                    <a:pt x="160992" y="0"/>
                    <a:pt x="192919" y="20643"/>
                    <a:pt x="192919" y="61032"/>
                  </a:cubicBezTo>
                  <a:cubicBezTo>
                    <a:pt x="192919" y="83170"/>
                    <a:pt x="182861" y="106509"/>
                    <a:pt x="161277" y="114580"/>
                  </a:cubicBezTo>
                  <a:cubicBezTo>
                    <a:pt x="179022" y="121459"/>
                    <a:pt x="189957" y="141203"/>
                    <a:pt x="192329" y="167832"/>
                  </a:cubicBezTo>
                  <a:cubicBezTo>
                    <a:pt x="193205" y="178310"/>
                    <a:pt x="193519" y="203736"/>
                    <a:pt x="199434" y="213610"/>
                  </a:cubicBezTo>
                  <a:lnTo>
                    <a:pt x="134350" y="213610"/>
                  </a:lnTo>
                  <a:cubicBezTo>
                    <a:pt x="131102" y="202842"/>
                    <a:pt x="129921" y="191769"/>
                    <a:pt x="129026" y="180695"/>
                  </a:cubicBezTo>
                  <a:cubicBezTo>
                    <a:pt x="127254" y="160354"/>
                    <a:pt x="125473" y="139109"/>
                    <a:pt x="99736" y="139109"/>
                  </a:cubicBezTo>
                  <a:lnTo>
                    <a:pt x="65103" y="139109"/>
                  </a:lnTo>
                  <a:lnTo>
                    <a:pt x="65103" y="213610"/>
                  </a:lnTo>
                  <a:lnTo>
                    <a:pt x="0" y="213610"/>
                  </a:lnTo>
                  <a:lnTo>
                    <a:pt x="0" y="0"/>
                  </a:lnTo>
                  <a:close/>
                  <a:moveTo>
                    <a:pt x="65103" y="93337"/>
                  </a:moveTo>
                  <a:lnTo>
                    <a:pt x="99136" y="93337"/>
                  </a:lnTo>
                  <a:cubicBezTo>
                    <a:pt x="111281" y="93337"/>
                    <a:pt x="127854" y="91244"/>
                    <a:pt x="127854" y="72104"/>
                  </a:cubicBezTo>
                  <a:cubicBezTo>
                    <a:pt x="127854" y="58635"/>
                    <a:pt x="120453" y="50859"/>
                    <a:pt x="95583" y="50859"/>
                  </a:cubicBezTo>
                  <a:lnTo>
                    <a:pt x="65103" y="50859"/>
                  </a:lnTo>
                  <a:lnTo>
                    <a:pt x="65103" y="9333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</p:grpSp>
      <p:sp>
        <p:nvSpPr>
          <p:cNvPr id="14" name="Rechteck 13">
            <a:extLst>
              <a:ext uri="{FF2B5EF4-FFF2-40B4-BE49-F238E27FC236}">
                <a16:creationId xmlns:a16="http://schemas.microsoft.com/office/drawing/2014/main" id="{D9B202FB-1702-151D-EE16-53982FEABCD5}"/>
              </a:ext>
            </a:extLst>
          </p:cNvPr>
          <p:cNvSpPr/>
          <p:nvPr/>
        </p:nvSpPr>
        <p:spPr>
          <a:xfrm>
            <a:off x="9532067" y="372267"/>
            <a:ext cx="2288458" cy="5468006"/>
          </a:xfrm>
          <a:prstGeom prst="rect">
            <a:avLst/>
          </a:prstGeom>
          <a:gradFill flip="none" rotWithShape="1">
            <a:gsLst>
              <a:gs pos="0">
                <a:srgbClr val="00619F"/>
              </a:gs>
              <a:gs pos="100000">
                <a:srgbClr val="31278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bg1"/>
              </a:solidFill>
              <a:latin typeface="Tenorite" panose="00000500000000000000" pitchFamily="2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9B2E6EA0-A008-B9A9-6798-6CE8E0818DDF}"/>
              </a:ext>
            </a:extLst>
          </p:cNvPr>
          <p:cNvSpPr txBox="1"/>
          <p:nvPr/>
        </p:nvSpPr>
        <p:spPr>
          <a:xfrm>
            <a:off x="371475" y="2007045"/>
            <a:ext cx="5561799" cy="2404771"/>
          </a:xfrm>
          <a:prstGeom prst="rect">
            <a:avLst/>
          </a:prstGeom>
          <a:gradFill>
            <a:gsLst>
              <a:gs pos="0">
                <a:srgbClr val="00619F"/>
              </a:gs>
              <a:gs pos="100000">
                <a:srgbClr val="312883"/>
              </a:gs>
            </a:gsLst>
            <a:lin ang="2700000" scaled="1"/>
          </a:gradFill>
        </p:spPr>
        <p:txBody>
          <a:bodyPr wrap="square" lIns="360000" tIns="0" rIns="360000" bIns="0" anchor="ctr">
            <a:noAutofit/>
          </a:bodyPr>
          <a:lstStyle/>
          <a:p>
            <a:pPr algn="l">
              <a:lnSpc>
                <a:spcPct val="85000"/>
              </a:lnSpc>
              <a:spcAft>
                <a:spcPts val="500"/>
              </a:spcAft>
            </a:pPr>
            <a:endParaRPr lang="de-CH" sz="4500" b="0" i="0" u="none" strike="noStrike" baseline="0">
              <a:solidFill>
                <a:schemeClr val="bg1"/>
              </a:solidFill>
            </a:endParaRPr>
          </a:p>
        </p:txBody>
      </p:sp>
      <p:sp>
        <p:nvSpPr>
          <p:cNvPr id="13" name="Hinweis">
            <a:extLst>
              <a:ext uri="{FF2B5EF4-FFF2-40B4-BE49-F238E27FC236}">
                <a16:creationId xmlns:a16="http://schemas.microsoft.com/office/drawing/2014/main" id="{996CE340-FA30-5C35-C697-853ADAF66A39}"/>
              </a:ext>
            </a:extLst>
          </p:cNvPr>
          <p:cNvSpPr/>
          <p:nvPr/>
        </p:nvSpPr>
        <p:spPr>
          <a:xfrm>
            <a:off x="-2272200" y="0"/>
            <a:ext cx="2196000" cy="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de-CH" sz="1200">
              <a:solidFill>
                <a:schemeClr val="tx1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AC37A2F-D7DF-46E0-229F-4C084D57A237}"/>
              </a:ext>
            </a:extLst>
          </p:cNvPr>
          <p:cNvSpPr/>
          <p:nvPr/>
        </p:nvSpPr>
        <p:spPr>
          <a:xfrm>
            <a:off x="3724275" y="620713"/>
            <a:ext cx="8467725" cy="4971196"/>
          </a:xfrm>
          <a:prstGeom prst="rect">
            <a:avLst/>
          </a:prstGeom>
          <a:gradFill flip="none" rotWithShape="1">
            <a:gsLst>
              <a:gs pos="0">
                <a:srgbClr val="FAFAFA"/>
              </a:gs>
              <a:gs pos="100000">
                <a:srgbClr val="D4D5D5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bg1"/>
              </a:solidFill>
              <a:latin typeface="Tenorite" panose="00000500000000000000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32A29A2-4C2A-16EE-E89B-EEBA788863E6}"/>
              </a:ext>
            </a:extLst>
          </p:cNvPr>
          <p:cNvSpPr txBox="1"/>
          <p:nvPr/>
        </p:nvSpPr>
        <p:spPr>
          <a:xfrm>
            <a:off x="6335869" y="2437654"/>
            <a:ext cx="1644295" cy="194741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l">
              <a:lnSpc>
                <a:spcPct val="110000"/>
              </a:lnSpc>
              <a:spcAft>
                <a:spcPts val="500"/>
              </a:spcAft>
            </a:pPr>
            <a:r>
              <a:rPr lang="de-CH" sz="1400" b="1" i="0" u="none" strike="noStrike" baseline="0">
                <a:solidFill>
                  <a:srgbClr val="004E9F"/>
                </a:solidFill>
              </a:rPr>
              <a:t>Certas AG Zürich</a:t>
            </a:r>
          </a:p>
          <a:p>
            <a:pPr algn="l">
              <a:lnSpc>
                <a:spcPct val="110000"/>
              </a:lnSpc>
            </a:pPr>
            <a:r>
              <a:rPr lang="de-CH" sz="1200" b="0" i="0" u="none" strike="noStrike" baseline="0">
                <a:solidFill>
                  <a:srgbClr val="000000"/>
                </a:solidFill>
              </a:rPr>
              <a:t>Schweizerische Alarm- und Einsatzzentrale</a:t>
            </a:r>
          </a:p>
          <a:p>
            <a:pPr algn="l">
              <a:lnSpc>
                <a:spcPct val="110000"/>
              </a:lnSpc>
            </a:pPr>
            <a:r>
              <a:rPr lang="de-CH" sz="1200" b="0" i="0" u="none" strike="noStrike" baseline="0">
                <a:solidFill>
                  <a:srgbClr val="000000"/>
                </a:solidFill>
              </a:rPr>
              <a:t>Kalkbreitestrasse 51</a:t>
            </a:r>
          </a:p>
          <a:p>
            <a:pPr algn="l">
              <a:lnSpc>
                <a:spcPct val="110000"/>
              </a:lnSpc>
            </a:pPr>
            <a:r>
              <a:rPr lang="de-CH" sz="1200" b="0" i="0" u="none" strike="noStrike" baseline="0">
                <a:solidFill>
                  <a:srgbClr val="000000"/>
                </a:solidFill>
              </a:rPr>
              <a:t>8003 Zürich</a:t>
            </a:r>
          </a:p>
          <a:p>
            <a:pPr algn="l">
              <a:lnSpc>
                <a:spcPct val="110000"/>
              </a:lnSpc>
            </a:pPr>
            <a:r>
              <a:rPr lang="de-CH" sz="1200" b="0" i="0" u="none" strike="noStrike" baseline="0">
                <a:solidFill>
                  <a:srgbClr val="000000"/>
                </a:solidFill>
              </a:rPr>
              <a:t>T +41 44 637 37 75</a:t>
            </a:r>
          </a:p>
          <a:p>
            <a:pPr algn="l">
              <a:lnSpc>
                <a:spcPct val="110000"/>
              </a:lnSpc>
            </a:pPr>
            <a:r>
              <a:rPr lang="de-CH" sz="1200" b="0" i="0" u="none" strike="noStrike" baseline="0">
                <a:solidFill>
                  <a:srgbClr val="000000"/>
                </a:solidFill>
              </a:rPr>
              <a:t>verkauf@certas.ch</a:t>
            </a:r>
          </a:p>
          <a:p>
            <a:pPr algn="l">
              <a:lnSpc>
                <a:spcPct val="110000"/>
              </a:lnSpc>
            </a:pPr>
            <a:endParaRPr lang="de-CH" sz="1200" b="0" i="0" u="none" strike="noStrike" baseline="0">
              <a:solidFill>
                <a:srgbClr val="000000"/>
              </a:solidFill>
            </a:endParaRPr>
          </a:p>
          <a:p>
            <a:pPr algn="l">
              <a:lnSpc>
                <a:spcPct val="110000"/>
              </a:lnSpc>
            </a:pPr>
            <a:endParaRPr lang="de-CH" sz="1200" b="0" i="0" u="none" strike="noStrike" baseline="0">
              <a:solidFill>
                <a:srgbClr val="000000"/>
              </a:solidFill>
            </a:endParaRPr>
          </a:p>
          <a:p>
            <a:pPr algn="l">
              <a:lnSpc>
                <a:spcPct val="110000"/>
              </a:lnSpc>
            </a:pPr>
            <a:endParaRPr lang="de-CH" sz="120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35C74F0-2727-409D-5482-BBB2E6CF705A}"/>
              </a:ext>
            </a:extLst>
          </p:cNvPr>
          <p:cNvSpPr txBox="1"/>
          <p:nvPr/>
        </p:nvSpPr>
        <p:spPr>
          <a:xfrm>
            <a:off x="8267745" y="2437654"/>
            <a:ext cx="1613966" cy="194741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>
                <a:ln>
                  <a:noFill/>
                </a:ln>
                <a:solidFill>
                  <a:srgbClr val="004E9F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Certas SA Lausanne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Centrale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suisse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d’alarme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et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d’engagement</a:t>
            </a:r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Chemin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de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Bérée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52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1010 Lausanne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T +41 21 213 52 12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vente@certas.ch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BA78ABE-3BEE-04A9-DDA1-DFE8D34184F1}"/>
              </a:ext>
            </a:extLst>
          </p:cNvPr>
          <p:cNvSpPr txBox="1"/>
          <p:nvPr/>
        </p:nvSpPr>
        <p:spPr>
          <a:xfrm>
            <a:off x="10169292" y="2437654"/>
            <a:ext cx="1585353" cy="194741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>
                <a:ln>
                  <a:noFill/>
                </a:ln>
                <a:solidFill>
                  <a:srgbClr val="004E9F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Certas SA Lugano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Centrale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Svizzera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d’allarme</a:t>
            </a: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 e </a:t>
            </a:r>
            <a:r>
              <a:rPr kumimoji="0" lang="de-CH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intervento</a:t>
            </a:r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Via Luigi Canonica 6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6900 Lugano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T +41 58 910 27 34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vendita@certas.ch</a:t>
            </a:r>
            <a:endParaRPr lang="de-CH"/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EB25B288-A802-580E-8101-3F19816CA0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857" y="6018334"/>
            <a:ext cx="3212645" cy="466352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CE4118E6-11D3-8699-4605-639C3766D7FF}"/>
              </a:ext>
            </a:extLst>
          </p:cNvPr>
          <p:cNvSpPr txBox="1"/>
          <p:nvPr/>
        </p:nvSpPr>
        <p:spPr>
          <a:xfrm>
            <a:off x="9572759" y="6276351"/>
            <a:ext cx="2240864" cy="2079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spcAft>
                <a:spcPts val="600"/>
              </a:spcAft>
            </a:pPr>
            <a:r>
              <a:rPr lang="de-CH">
                <a:solidFill>
                  <a:schemeClr val="tx2"/>
                </a:solidFill>
              </a:rPr>
              <a:t>www.certas.ch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6CB6C4FE-ED9E-38C5-37E8-DB8340B1801D}"/>
              </a:ext>
            </a:extLst>
          </p:cNvPr>
          <p:cNvSpPr txBox="1"/>
          <p:nvPr/>
        </p:nvSpPr>
        <p:spPr>
          <a:xfrm>
            <a:off x="373856" y="2007045"/>
            <a:ext cx="5561799" cy="2404771"/>
          </a:xfrm>
          <a:prstGeom prst="rect">
            <a:avLst/>
          </a:prstGeom>
          <a:gradFill>
            <a:gsLst>
              <a:gs pos="0">
                <a:srgbClr val="00619F">
                  <a:alpha val="80000"/>
                </a:srgbClr>
              </a:gs>
              <a:gs pos="100000">
                <a:srgbClr val="312783"/>
              </a:gs>
            </a:gsLst>
            <a:lin ang="2700000" scaled="1"/>
          </a:gradFill>
        </p:spPr>
        <p:txBody>
          <a:bodyPr wrap="square" lIns="360000" tIns="0" rIns="360000" bIns="0" anchor="ctr">
            <a:noAutofit/>
          </a:bodyPr>
          <a:lstStyle/>
          <a:p>
            <a:pPr algn="l">
              <a:lnSpc>
                <a:spcPct val="85000"/>
              </a:lnSpc>
              <a:spcAft>
                <a:spcPts val="500"/>
              </a:spcAft>
            </a:pPr>
            <a:r>
              <a:rPr lang="de-CH" sz="4000" b="0" i="0" u="none" strike="noStrike" baseline="0">
                <a:solidFill>
                  <a:schemeClr val="bg1"/>
                </a:solidFill>
              </a:rPr>
              <a:t>Vielen Dank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9344E-2FBA-A217-AA3C-0B97D396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DBB4-04B3-4DCC-9540-32FB6085970A}" type="datetime1">
              <a:rPr lang="de-CH" noProof="0" smtClean="0"/>
              <a:t>25.09.2025</a:t>
            </a:fld>
            <a:endParaRPr lang="de-CH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538C1-DEFB-1353-A82F-463F9A43C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  <a:noFill/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e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95F91-C056-7B3D-F5B7-F5648C048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  <a:noFill/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EDEB93-9EE4-4463-88AB-DBF02166A2A4}" type="slidenum">
              <a:rPr lang="de-CH" smtClean="0"/>
              <a:pPr/>
              <a:t>‹Nr.›</a:t>
            </a:fld>
            <a:endParaRPr lang="de-CH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667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8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8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2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69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8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B3054-B75A-4BD7-8B3E-8DC0F614FAF3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7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4E97DB8-F94B-431A-0C2C-07B130ED2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1490" r="-135" b="189"/>
          <a:stretch>
            <a:fillRect/>
          </a:stretch>
        </p:blipFill>
        <p:spPr>
          <a:xfrm>
            <a:off x="0" y="469556"/>
            <a:ext cx="7351359" cy="5907701"/>
          </a:xfrm>
          <a:prstGeom prst="rect">
            <a:avLst/>
          </a:prstGeom>
          <a:ln>
            <a:solidFill>
              <a:schemeClr val="bg2"/>
            </a:solidFill>
          </a:ln>
          <a:effectLst/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BEA8ECB9-AD25-5F8C-0B34-60CAFEA47007}"/>
              </a:ext>
            </a:extLst>
          </p:cNvPr>
          <p:cNvSpPr/>
          <p:nvPr/>
        </p:nvSpPr>
        <p:spPr>
          <a:xfrm>
            <a:off x="5682455" y="1571617"/>
            <a:ext cx="6150140" cy="3703578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US" sz="8800" baseline="300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/>
              <a:cs typeface="Arial Narrow" panose="020B0604020202020204" pitchFamily="34" charset="0"/>
            </a:endParaRPr>
          </a:p>
          <a:p>
            <a:pPr algn="ctr"/>
            <a:r>
              <a:rPr lang="en-US" sz="8800" baseline="30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/>
                <a:cs typeface="Arial Narrow" panose="020B0604020202020204" pitchFamily="34" charset="0"/>
              </a:rPr>
              <a:t>ELTERNRAT (ER)</a:t>
            </a:r>
            <a:endParaRPr lang="en-US"/>
          </a:p>
          <a:p>
            <a:pPr algn="ctr"/>
            <a:r>
              <a:rPr lang="en-US" sz="8800" baseline="30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4020202020204" pitchFamily="34" charset="0"/>
                <a:cs typeface="Arial Narrow" panose="020B0604020202020204" pitchFamily="34" charset="0"/>
              </a:rPr>
              <a:t>KURZINFO</a:t>
            </a:r>
            <a:endParaRPr lang="de-DE" sz="88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B6970D1-E418-26B2-1298-661FEA88A8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9" y="6526308"/>
            <a:ext cx="2653942" cy="331692"/>
          </a:xfrm>
          <a:prstGeom prst="rect">
            <a:avLst/>
          </a:prstGeom>
          <a:solidFill>
            <a:srgbClr val="ED6E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67EEBA6-88DB-59A2-47D9-D94C3A3BC5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8" y="0"/>
            <a:ext cx="2653943" cy="3227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66F3AD0D-AB0A-BEA8-0020-C2502EA7B5E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45" b="10101"/>
          <a:stretch>
            <a:fillRect/>
          </a:stretch>
        </p:blipFill>
        <p:spPr bwMode="auto">
          <a:xfrm>
            <a:off x="9204137" y="5680636"/>
            <a:ext cx="2431304" cy="80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749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6FEAE-BD17-3C4A-C32B-CEEB4526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DCE158B2-3A1E-51B8-9EE7-C2674F0D94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45" b="10101"/>
          <a:stretch>
            <a:fillRect/>
          </a:stretch>
        </p:blipFill>
        <p:spPr bwMode="auto">
          <a:xfrm>
            <a:off x="9204137" y="5680636"/>
            <a:ext cx="2431304" cy="80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A452486-1D5B-FD35-38FC-9590E4926C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8" y="0"/>
            <a:ext cx="2653943" cy="3227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A018C8D-B26A-0CDA-0CFD-036BB7AD82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9" y="6526308"/>
            <a:ext cx="2653942" cy="331692"/>
          </a:xfrm>
          <a:prstGeom prst="rect">
            <a:avLst/>
          </a:prstGeom>
          <a:solidFill>
            <a:srgbClr val="ED6E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AD9A47D-54A5-A0CE-DABF-45A34961F7E4}"/>
              </a:ext>
            </a:extLst>
          </p:cNvPr>
          <p:cNvSpPr/>
          <p:nvPr/>
        </p:nvSpPr>
        <p:spPr>
          <a:xfrm>
            <a:off x="384648" y="522075"/>
            <a:ext cx="5304952" cy="29958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defRPr/>
            </a:pPr>
            <a:endParaRPr lang="en-US" b="1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b="1" err="1">
                <a:solidFill>
                  <a:schemeClr val="tx1"/>
                </a:solidFill>
              </a:rPr>
              <a:t>Aufgaben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Delegierte</a:t>
            </a:r>
            <a:r>
              <a:rPr lang="en-US" b="1">
                <a:solidFill>
                  <a:schemeClr val="tx1"/>
                </a:solidFill>
              </a:rPr>
              <a:t>:</a:t>
            </a:r>
            <a:endParaRPr lang="en-US">
              <a:solidFill>
                <a:schemeClr val="tx1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err="1">
                <a:solidFill>
                  <a:schemeClr val="tx1"/>
                </a:solidFill>
              </a:rPr>
              <a:t>Teilnahme</a:t>
            </a:r>
            <a:r>
              <a:rPr lang="en-US">
                <a:solidFill>
                  <a:schemeClr val="tx1"/>
                </a:solidFill>
              </a:rPr>
              <a:t> an 3 </a:t>
            </a:r>
            <a:r>
              <a:rPr lang="en-US" err="1">
                <a:solidFill>
                  <a:schemeClr val="tx1"/>
                </a:solidFill>
              </a:rPr>
              <a:t>Sitzungen</a:t>
            </a:r>
            <a:r>
              <a:rPr lang="en-US">
                <a:solidFill>
                  <a:schemeClr val="tx1"/>
                </a:solidFill>
              </a:rPr>
              <a:t> / Jahr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err="1">
                <a:solidFill>
                  <a:schemeClr val="tx1"/>
                </a:solidFill>
              </a:rPr>
              <a:t>Infos</a:t>
            </a:r>
            <a:r>
              <a:rPr lang="en-US">
                <a:solidFill>
                  <a:schemeClr val="tx1"/>
                </a:solidFill>
              </a:rPr>
              <a:t> an </a:t>
            </a:r>
            <a:r>
              <a:rPr lang="en-US" err="1">
                <a:solidFill>
                  <a:schemeClr val="tx1"/>
                </a:solidFill>
              </a:rPr>
              <a:t>Eltern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err="1">
                <a:solidFill>
                  <a:schemeClr val="tx1"/>
                </a:solidFill>
              </a:rPr>
              <a:t>weitergeben</a:t>
            </a:r>
            <a:endParaRPr lang="en-US">
              <a:solidFill>
                <a:schemeClr val="tx1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err="1">
                <a:solidFill>
                  <a:schemeClr val="tx1"/>
                </a:solidFill>
              </a:rPr>
              <a:t>Anliegen</a:t>
            </a:r>
            <a:r>
              <a:rPr lang="en-US">
                <a:solidFill>
                  <a:schemeClr val="tx1"/>
                </a:solidFill>
              </a:rPr>
              <a:t> der Klasse </a:t>
            </a:r>
            <a:r>
              <a:rPr lang="en-US" err="1">
                <a:solidFill>
                  <a:schemeClr val="tx1"/>
                </a:solidFill>
              </a:rPr>
              <a:t>einbringen</a:t>
            </a:r>
            <a:r>
              <a:rPr lang="en-US">
                <a:solidFill>
                  <a:schemeClr val="tx1"/>
                </a:solidFill>
              </a:rPr>
              <a:t> (</a:t>
            </a:r>
            <a:r>
              <a:rPr lang="en-US" err="1">
                <a:solidFill>
                  <a:schemeClr val="tx1"/>
                </a:solidFill>
              </a:rPr>
              <a:t>keine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err="1">
                <a:solidFill>
                  <a:schemeClr val="tx1"/>
                </a:solidFill>
              </a:rPr>
              <a:t>persönlichen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err="1">
                <a:solidFill>
                  <a:schemeClr val="tx1"/>
                </a:solidFill>
              </a:rPr>
              <a:t>Konflikte</a:t>
            </a:r>
            <a:r>
              <a:rPr lang="en-US">
                <a:solidFill>
                  <a:schemeClr val="tx1"/>
                </a:solidFill>
              </a:rPr>
              <a:t>)</a:t>
            </a: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b="1" err="1">
                <a:solidFill>
                  <a:schemeClr val="tx1"/>
                </a:solidFill>
              </a:rPr>
              <a:t>Zusammensetzung</a:t>
            </a:r>
            <a:r>
              <a:rPr lang="en-US" b="1">
                <a:solidFill>
                  <a:schemeClr val="tx1"/>
                </a:solidFill>
              </a:rPr>
              <a:t>:</a:t>
            </a:r>
            <a:r>
              <a:rPr lang="en-US">
                <a:solidFill>
                  <a:schemeClr val="tx1"/>
                </a:solidFill>
              </a:rPr>
              <a:t> 1–2 </a:t>
            </a:r>
            <a:r>
              <a:rPr lang="en-US" err="1">
                <a:solidFill>
                  <a:schemeClr val="tx1"/>
                </a:solidFill>
              </a:rPr>
              <a:t>Delegierte</a:t>
            </a:r>
            <a:r>
              <a:rPr lang="en-US">
                <a:solidFill>
                  <a:schemeClr val="tx1"/>
                </a:solidFill>
              </a:rPr>
              <a:t> pro Klasse + </a:t>
            </a:r>
            <a:r>
              <a:rPr lang="en-US" err="1">
                <a:solidFill>
                  <a:schemeClr val="tx1"/>
                </a:solidFill>
              </a:rPr>
              <a:t>Vorstand</a:t>
            </a:r>
            <a:r>
              <a:rPr lang="en-US">
                <a:solidFill>
                  <a:schemeClr val="tx1"/>
                </a:solidFill>
              </a:rPr>
              <a:t>.</a:t>
            </a: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  <a:p>
            <a:pPr algn="ctr"/>
            <a:endParaRPr lang="de-CH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8DE812-DF40-C772-0445-F7D5570C0C84}"/>
              </a:ext>
            </a:extLst>
          </p:cNvPr>
          <p:cNvSpPr/>
          <p:nvPr/>
        </p:nvSpPr>
        <p:spPr>
          <a:xfrm>
            <a:off x="6502400" y="523450"/>
            <a:ext cx="5304952" cy="29958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000"/>
              </a:spcBef>
              <a:spcAft>
                <a:spcPct val="0"/>
              </a:spcAft>
            </a:pPr>
            <a:r>
              <a:rPr lang="en-US" b="1" err="1">
                <a:solidFill>
                  <a:schemeClr val="tx1"/>
                </a:solidFill>
                <a:sym typeface="Arial" panose="020B0604020202020204" pitchFamily="34" charset="0"/>
              </a:rPr>
              <a:t>Ziele</a:t>
            </a:r>
            <a:r>
              <a:rPr lang="en-US" b="1">
                <a:solidFill>
                  <a:schemeClr val="tx1"/>
                </a:solidFill>
                <a:sym typeface="Arial" panose="020B0604020202020204" pitchFamily="34" charset="0"/>
              </a:rPr>
              <a:t>:</a:t>
            </a:r>
          </a:p>
          <a:p>
            <a:pPr marL="342900" indent="-34290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Austausch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 </a:t>
            </a: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Eltern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–Schule</a:t>
            </a:r>
          </a:p>
          <a:p>
            <a:pPr marL="342900" indent="-34290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Förderung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 der </a:t>
            </a: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Schulqualität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Organisation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 von </a:t>
            </a: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Anlässen</a:t>
            </a:r>
            <a:endParaRPr lang="en-US">
              <a:solidFill>
                <a:schemeClr val="tx1"/>
              </a:solidFill>
              <a:sym typeface="Arial" panose="020B0604020202020204" pitchFamily="34" charset="0"/>
            </a:endParaRPr>
          </a:p>
          <a:p>
            <a:pPr marL="342900" indent="-34290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Elternbildung</a:t>
            </a:r>
            <a:endParaRPr lang="en-US">
              <a:solidFill>
                <a:schemeClr val="tx1"/>
              </a:solidFill>
              <a:sym typeface="Arial" panose="020B0604020202020204" pitchFamily="34" charset="0"/>
            </a:endParaRPr>
          </a:p>
          <a:p>
            <a:pPr marL="342900" indent="-34290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Transparente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 </a:t>
            </a:r>
            <a:r>
              <a:rPr lang="en-US" err="1">
                <a:solidFill>
                  <a:schemeClr val="tx1"/>
                </a:solidFill>
                <a:sym typeface="Arial" panose="020B0604020202020204" pitchFamily="34" charset="0"/>
              </a:rPr>
              <a:t>Kommunikation</a:t>
            </a:r>
            <a:r>
              <a:rPr lang="en-US">
                <a:solidFill>
                  <a:schemeClr val="tx1"/>
                </a:solidFill>
                <a:sym typeface="Arial" panose="020B0604020202020204" pitchFamily="34" charset="0"/>
              </a:rPr>
              <a:t>.</a:t>
            </a:r>
          </a:p>
          <a:p>
            <a:pPr algn="ctr"/>
            <a:endParaRPr lang="de-CH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8788E41-BE32-4F80-20F3-4A01B01786C2}"/>
              </a:ext>
            </a:extLst>
          </p:cNvPr>
          <p:cNvSpPr/>
          <p:nvPr/>
        </p:nvSpPr>
        <p:spPr>
          <a:xfrm>
            <a:off x="2497374" y="3714004"/>
            <a:ext cx="7375052" cy="1769153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b="1">
                <a:solidFill>
                  <a:schemeClr val="tx1"/>
                </a:solidFill>
              </a:rPr>
              <a:t>‼️ </a:t>
            </a:r>
            <a:r>
              <a:rPr lang="en-US" b="1" err="1">
                <a:solidFill>
                  <a:schemeClr val="tx1"/>
                </a:solidFill>
              </a:rPr>
              <a:t>Aktive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Mithilfe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bei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Schulveranstaltungen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ist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besonders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wichtig</a:t>
            </a:r>
            <a:r>
              <a:rPr lang="en-US" b="1">
                <a:solidFill>
                  <a:schemeClr val="tx1"/>
                </a:solidFill>
              </a:rPr>
              <a:t> (</a:t>
            </a:r>
            <a:r>
              <a:rPr lang="en-US" b="1" err="1">
                <a:solidFill>
                  <a:schemeClr val="tx1"/>
                </a:solidFill>
              </a:rPr>
              <a:t>Organisation</a:t>
            </a:r>
            <a:r>
              <a:rPr lang="en-US" b="1">
                <a:solidFill>
                  <a:schemeClr val="tx1"/>
                </a:solidFill>
              </a:rPr>
              <a:t> &amp; </a:t>
            </a:r>
            <a:r>
              <a:rPr lang="en-US" b="1" err="1">
                <a:solidFill>
                  <a:schemeClr val="tx1"/>
                </a:solidFill>
              </a:rPr>
              <a:t>Unterstützung</a:t>
            </a:r>
            <a:r>
              <a:rPr lang="en-US" b="1">
                <a:solidFill>
                  <a:schemeClr val="tx1"/>
                </a:solidFill>
              </a:rPr>
              <a:t>)!</a:t>
            </a:r>
            <a:endParaRPr lang="en-US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n-US">
                <a:solidFill>
                  <a:schemeClr val="tx1"/>
                </a:solidFill>
              </a:rPr>
              <a:t>👉 </a:t>
            </a:r>
            <a:r>
              <a:rPr lang="en-US" b="1">
                <a:solidFill>
                  <a:schemeClr val="tx1"/>
                </a:solidFill>
              </a:rPr>
              <a:t>Kurz:</a:t>
            </a:r>
            <a:r>
              <a:rPr lang="en-US">
                <a:solidFill>
                  <a:schemeClr val="tx1"/>
                </a:solidFill>
              </a:rPr>
              <a:t> Der ER </a:t>
            </a:r>
            <a:r>
              <a:rPr lang="en-US" err="1">
                <a:solidFill>
                  <a:schemeClr val="tx1"/>
                </a:solidFill>
              </a:rPr>
              <a:t>stärkt</a:t>
            </a:r>
            <a:r>
              <a:rPr lang="en-US">
                <a:solidFill>
                  <a:schemeClr val="tx1"/>
                </a:solidFill>
              </a:rPr>
              <a:t> Zusammenarbeit, </a:t>
            </a:r>
            <a:r>
              <a:rPr lang="en-US" err="1">
                <a:solidFill>
                  <a:schemeClr val="tx1"/>
                </a:solidFill>
              </a:rPr>
              <a:t>Austausch</a:t>
            </a:r>
            <a:r>
              <a:rPr lang="en-US">
                <a:solidFill>
                  <a:schemeClr val="tx1"/>
                </a:solidFill>
              </a:rPr>
              <a:t> und Engagement an der Schule.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7976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B01DA-9741-1769-9B96-7344EE059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F035A1C5-AD23-9525-F145-0FCA02DAA6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45" b="10101"/>
          <a:stretch>
            <a:fillRect/>
          </a:stretch>
        </p:blipFill>
        <p:spPr bwMode="auto">
          <a:xfrm>
            <a:off x="9204137" y="5680636"/>
            <a:ext cx="2431304" cy="80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AD20FAA-F9CC-AD5D-1A82-49EB7963E7A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8" y="0"/>
            <a:ext cx="2653943" cy="3227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B8C6AC3-DFFE-3151-42E2-7B60D8FE0F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7849" y="6526308"/>
            <a:ext cx="2653942" cy="331692"/>
          </a:xfrm>
          <a:prstGeom prst="rect">
            <a:avLst/>
          </a:prstGeom>
          <a:solidFill>
            <a:srgbClr val="ED6E0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F4652B1-B65C-DCA1-D927-90DF56170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b="1"/>
            </a:br>
            <a:r>
              <a:rPr lang="en-US" b="1"/>
              <a:t>DER AKTUELLE VORSTAND</a:t>
            </a:r>
            <a:br>
              <a:rPr lang="en-US" altLang="de-DE" b="1"/>
            </a:br>
            <a:endParaRPr lang="de-CH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F98CCF9-3B2D-A922-8CFB-3A28D50C8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1501775"/>
          </a:xfrm>
        </p:spPr>
        <p:txBody>
          <a:bodyPr/>
          <a:lstStyle/>
          <a:p>
            <a:pPr marL="0" indent="0">
              <a:buClr>
                <a:schemeClr val="accent1"/>
              </a:buClr>
              <a:buNone/>
              <a:defRPr/>
            </a:pPr>
            <a: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  <a:t>Co-</a:t>
            </a:r>
            <a:r>
              <a:rPr lang="en-US" altLang="de-DE" b="1" err="1">
                <a:ea typeface="Nunito" pitchFamily="2" charset="0"/>
                <a:cs typeface="Nunito" pitchFamily="2" charset="0"/>
                <a:sym typeface="Nunito" pitchFamily="2" charset="0"/>
              </a:rPr>
              <a:t>Präsidium</a:t>
            </a:r>
            <a:b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Davide Gandolfo</a:t>
            </a:r>
            <a:b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Michael Huber</a:t>
            </a:r>
          </a:p>
          <a:p>
            <a:endParaRPr lang="de-CH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E13AD58-CC80-E594-E765-138B3C332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43700" y="1825625"/>
            <a:ext cx="4800600" cy="1730375"/>
          </a:xfrm>
        </p:spPr>
        <p:txBody>
          <a:bodyPr/>
          <a:lstStyle/>
          <a:p>
            <a:pPr marL="0" indent="0">
              <a:buNone/>
            </a:pPr>
            <a: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  <a:t>Finanzen</a:t>
            </a:r>
            <a:b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Ana Maldini</a:t>
            </a:r>
            <a:endParaRPr lang="de-CH"/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E876E240-CBE3-26C4-A368-624D41B17B14}"/>
              </a:ext>
            </a:extLst>
          </p:cNvPr>
          <p:cNvSpPr txBox="1">
            <a:spLocks/>
          </p:cNvSpPr>
          <p:nvPr/>
        </p:nvSpPr>
        <p:spPr>
          <a:xfrm>
            <a:off x="838200" y="3656573"/>
            <a:ext cx="5181600" cy="15017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/>
              </a:buClr>
              <a:buNone/>
              <a:defRPr/>
            </a:pPr>
            <a:r>
              <a:rPr lang="de-CH" altLang="de-DE" b="1">
                <a:ea typeface="Nunito" pitchFamily="2" charset="0"/>
                <a:cs typeface="Nunito" pitchFamily="2" charset="0"/>
                <a:sym typeface="Nunito" pitchFamily="2" charset="0"/>
              </a:rPr>
              <a:t>Projekte</a:t>
            </a:r>
            <a:b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Davide Gandolfo</a:t>
            </a:r>
            <a:b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Ana Maldini</a:t>
            </a:r>
            <a:b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Michael Huber</a:t>
            </a:r>
          </a:p>
          <a:p>
            <a:endParaRPr lang="de-CH"/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099F663B-64D1-DAAD-6ED4-B11111078389}"/>
              </a:ext>
            </a:extLst>
          </p:cNvPr>
          <p:cNvSpPr txBox="1">
            <a:spLocks/>
          </p:cNvSpPr>
          <p:nvPr/>
        </p:nvSpPr>
        <p:spPr>
          <a:xfrm>
            <a:off x="6743700" y="3690937"/>
            <a:ext cx="5181600" cy="1501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/>
              </a:buClr>
              <a:buNone/>
              <a:defRPr/>
            </a:pPr>
            <a:r>
              <a:rPr lang="de-CH" altLang="de-DE" b="1">
                <a:ea typeface="Nunito" pitchFamily="2" charset="0"/>
                <a:cs typeface="Nunito" pitchFamily="2" charset="0"/>
                <a:sym typeface="Nunito" pitchFamily="2" charset="0"/>
              </a:rPr>
              <a:t>Internetpräsenz</a:t>
            </a:r>
            <a:br>
              <a:rPr lang="en-US" altLang="de-DE" b="1">
                <a:ea typeface="Nunito" pitchFamily="2" charset="0"/>
                <a:cs typeface="Nunito" pitchFamily="2" charset="0"/>
                <a:sym typeface="Nunito" pitchFamily="2" charset="0"/>
              </a:rPr>
            </a:br>
            <a: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  <a:t>Davide Gandolfo</a:t>
            </a:r>
            <a:br>
              <a:rPr lang="en-US" altLang="de-DE">
                <a:ea typeface="Nunito" pitchFamily="2" charset="0"/>
                <a:cs typeface="Nunito" pitchFamily="2" charset="0"/>
                <a:sym typeface="Nunito" pitchFamily="2" charset="0"/>
              </a:rPr>
            </a:b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8233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Lariss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Larissa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114</Words>
  <Application>Microsoft Office PowerPoint</Application>
  <PresentationFormat>Breitbild</PresentationFormat>
  <Paragraphs>23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PowerPoint-Präsentation</vt:lpstr>
      <vt:lpstr>PowerPoint-Präsentation</vt:lpstr>
      <vt:lpstr> DER AKTUELLE VORSTAND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Elternrat Lätten Fällanden</cp:lastModifiedBy>
  <cp:revision>2</cp:revision>
  <dcterms:created xsi:type="dcterms:W3CDTF">2025-08-21T18:04:23Z</dcterms:created>
  <dcterms:modified xsi:type="dcterms:W3CDTF">2025-09-25T15:54:43Z</dcterms:modified>
</cp:coreProperties>
</file>